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A61"/>
    <a:srgbClr val="D24626"/>
    <a:srgbClr val="D247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slideLayout" Target="../slideLayouts/slideLayout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OTLSHAPE_M_93afb554552a4221a5380f7919409aa7_Connector1">
            <a:extLst>
              <a:ext uri="{FF2B5EF4-FFF2-40B4-BE49-F238E27FC236}">
                <a16:creationId xmlns:a16="http://schemas.microsoft.com/office/drawing/2014/main" id="{5CC6E8C6-2868-824E-9F18-240FADE123FE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 flipH="1">
            <a:off x="6216650" y="2011157"/>
            <a:ext cx="13944" cy="1691738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9" name="OTLSHAPE_M_93afb554552a4221a5380f7919409aa7_Connector1"/>
          <p:cNvCxnSpPr/>
          <p:nvPr>
            <p:custDataLst>
              <p:tags r:id="rId3"/>
            </p:custDataLst>
          </p:nvPr>
        </p:nvCxnSpPr>
        <p:spPr>
          <a:xfrm>
            <a:off x="3934775" y="3138387"/>
            <a:ext cx="0" cy="569365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8" name="OTLSHAPE_M_52743de8bb6d4044896f473898fe9da7_Connector1"/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1257983" y="1553249"/>
            <a:ext cx="0" cy="2136521"/>
          </a:xfrm>
          <a:prstGeom prst="line">
            <a:avLst/>
          </a:prstGeom>
          <a:ln w="9525" cap="flat" cmpd="sng" algn="ctr">
            <a:solidFill>
              <a:srgbClr val="087FC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7" name="OTLSHAPE_TB_00000000000000000000000000000000_ElapsedTime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8" name="OTLSHAPE_TB_00000000000000000000000000000000_TodayMarkerShape" hidden="1"/>
          <p:cNvSpPr/>
          <p:nvPr>
            <p:custDataLst>
              <p:tags r:id="rId6"/>
            </p:custDataLst>
          </p:nvPr>
        </p:nvSpPr>
        <p:spPr>
          <a:xfrm>
            <a:off x="917206" y="329565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9" name="OTLSHAPE_TB_00000000000000000000000000000000_TodayMarkerText" hidden="1"/>
          <p:cNvSpPr txBox="1"/>
          <p:nvPr>
            <p:custDataLst>
              <p:tags r:id="rId7"/>
            </p:custDataLst>
          </p:nvPr>
        </p:nvSpPr>
        <p:spPr>
          <a:xfrm>
            <a:off x="971635" y="3422650"/>
            <a:ext cx="254878" cy="1231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261" name="OTLSHAPE_M_a58f29487c0343c08abcf41913e40cae_Title"/>
          <p:cNvSpPr txBox="1"/>
          <p:nvPr>
            <p:custDataLst>
              <p:tags r:id="rId8"/>
            </p:custDataLst>
          </p:nvPr>
        </p:nvSpPr>
        <p:spPr>
          <a:xfrm>
            <a:off x="600709" y="2213723"/>
            <a:ext cx="1412271" cy="15388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3B5998"/>
                </a:solidFill>
                <a:latin typeface="Calibri" panose="020F0502020204030204" pitchFamily="34" charset="0"/>
              </a:rPr>
              <a:t>Activation of Move Team</a:t>
            </a:r>
          </a:p>
        </p:txBody>
      </p:sp>
      <p:sp>
        <p:nvSpPr>
          <p:cNvPr id="9262" name="OTLSHAPE_M_a58f29487c0343c08abcf41913e40cae_Date"/>
          <p:cNvSpPr txBox="1"/>
          <p:nvPr>
            <p:custDataLst>
              <p:tags r:id="rId9"/>
            </p:custDataLst>
          </p:nvPr>
        </p:nvSpPr>
        <p:spPr>
          <a:xfrm>
            <a:off x="627702" y="2376822"/>
            <a:ext cx="70587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F7F7F"/>
                </a:solidFill>
                <a:latin typeface="Calibri" panose="020F0502020204030204" pitchFamily="34" charset="0"/>
              </a:rPr>
              <a:t>January </a:t>
            </a:r>
            <a:r>
              <a:rPr lang="en-US" sz="1000" spc="-8" dirty="0" smtClean="0">
                <a:solidFill>
                  <a:srgbClr val="7F7F7F"/>
                </a:solidFill>
                <a:latin typeface="Calibri" panose="020F0502020204030204" pitchFamily="34" charset="0"/>
              </a:rPr>
              <a:t>2</a:t>
            </a:r>
            <a:endParaRPr lang="en-US" sz="1000" spc="-8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63" name="OTLSHAPE_M_a58f29487c0343c08abcf41913e40cae_Shape"/>
          <p:cNvSpPr/>
          <p:nvPr>
            <p:custDataLst>
              <p:tags r:id="rId10"/>
            </p:custDataLst>
          </p:nvPr>
        </p:nvSpPr>
        <p:spPr>
          <a:xfrm rot="16200000">
            <a:off x="403867" y="2236329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4" name="OTLSHAPE_M_52743de8bb6d4044896f473898fe9da7_Title"/>
          <p:cNvSpPr txBox="1"/>
          <p:nvPr>
            <p:custDataLst>
              <p:tags r:id="rId11"/>
            </p:custDataLst>
          </p:nvPr>
        </p:nvSpPr>
        <p:spPr>
          <a:xfrm>
            <a:off x="1471870" y="1474521"/>
            <a:ext cx="1172786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3B5998"/>
                </a:solidFill>
                <a:latin typeface="Calibri" panose="020F0502020204030204" pitchFamily="34" charset="0"/>
              </a:rPr>
              <a:t>Preliminary Move List Matrix Deadline</a:t>
            </a:r>
          </a:p>
        </p:txBody>
      </p:sp>
      <p:sp>
        <p:nvSpPr>
          <p:cNvPr id="9265" name="OTLSHAPE_M_52743de8bb6d4044896f473898fe9da7_Date"/>
          <p:cNvSpPr txBox="1"/>
          <p:nvPr>
            <p:custDataLst>
              <p:tags r:id="rId12"/>
            </p:custDataLst>
          </p:nvPr>
        </p:nvSpPr>
        <p:spPr>
          <a:xfrm>
            <a:off x="1472974" y="1787839"/>
            <a:ext cx="52098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F7F7F"/>
                </a:solidFill>
                <a:latin typeface="Calibri" panose="020F0502020204030204" pitchFamily="34" charset="0"/>
              </a:rPr>
              <a:t>March </a:t>
            </a:r>
            <a:r>
              <a:rPr lang="en-US" sz="1000" spc="-8" dirty="0" smtClean="0">
                <a:solidFill>
                  <a:srgbClr val="7F7F7F"/>
                </a:solidFill>
                <a:latin typeface="Calibri" panose="020F0502020204030204" pitchFamily="34" charset="0"/>
              </a:rPr>
              <a:t>5</a:t>
            </a:r>
            <a:endParaRPr lang="en-US" sz="1000" spc="-8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66" name="OTLSHAPE_M_52743de8bb6d4044896f473898fe9da7_Shape"/>
          <p:cNvSpPr/>
          <p:nvPr>
            <p:custDataLst>
              <p:tags r:id="rId13"/>
            </p:custDataLst>
          </p:nvPr>
        </p:nvSpPr>
        <p:spPr>
          <a:xfrm rot="16200000">
            <a:off x="1295495" y="154253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1" name="OTLSHAPE_M_93afb554552a4221a5380f7919409aa7_Date"/>
          <p:cNvSpPr txBox="1"/>
          <p:nvPr>
            <p:custDataLst>
              <p:tags r:id="rId14"/>
            </p:custDataLst>
          </p:nvPr>
        </p:nvSpPr>
        <p:spPr>
          <a:xfrm>
            <a:off x="4146167" y="3368597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F7F7F"/>
                </a:solidFill>
                <a:latin typeface="Calibri" panose="020F0502020204030204" pitchFamily="34" charset="0"/>
              </a:rPr>
              <a:t>Aug ##</a:t>
            </a:r>
          </a:p>
        </p:txBody>
      </p:sp>
      <p:sp>
        <p:nvSpPr>
          <p:cNvPr id="9274" name="OTLSHAPE_M_6a283b367375415b92b0e5fc4e16a0cc_Date" hidden="1"/>
          <p:cNvSpPr txBox="1"/>
          <p:nvPr>
            <p:custDataLst>
              <p:tags r:id="rId15"/>
            </p:custDataLst>
          </p:nvPr>
        </p:nvSpPr>
        <p:spPr>
          <a:xfrm>
            <a:off x="5937904" y="2439589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rgbClr val="D1282E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9277" name="OTLSHAPE_M_7b0996464ffd4cd3a3b383ab1ba22438_Date" hidden="1"/>
          <p:cNvSpPr txBox="1"/>
          <p:nvPr>
            <p:custDataLst>
              <p:tags r:id="rId16"/>
            </p:custDataLst>
          </p:nvPr>
        </p:nvSpPr>
        <p:spPr>
          <a:xfrm>
            <a:off x="7055965" y="2730664"/>
            <a:ext cx="0" cy="7386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rgbClr val="D1282E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9282" name="OTLSHAPE_T_7c518fb37f2142bb8e0445920d0403b5_Shape"/>
          <p:cNvSpPr/>
          <p:nvPr>
            <p:custDataLst>
              <p:tags r:id="rId17"/>
            </p:custDataLst>
          </p:nvPr>
        </p:nvSpPr>
        <p:spPr>
          <a:xfrm>
            <a:off x="239210" y="4375754"/>
            <a:ext cx="450203" cy="203200"/>
          </a:xfrm>
          <a:prstGeom prst="roundRect">
            <a:avLst>
              <a:gd name="adj" fmla="val 100000"/>
            </a:avLst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3" name="OTLSHAPE_T_7c518fb37f2142bb8e0445920d0403b5_ShapePercentage" hidden="1"/>
          <p:cNvSpPr/>
          <p:nvPr>
            <p:custDataLst>
              <p:tags r:id="rId18"/>
            </p:custDataLst>
          </p:nvPr>
        </p:nvSpPr>
        <p:spPr>
          <a:xfrm>
            <a:off x="3181755" y="34988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4" name="OTLSHAPE_T_7c518fb37f2142bb8e0445920d0403b5_Duration" hidden="1"/>
          <p:cNvSpPr txBox="1"/>
          <p:nvPr>
            <p:custDataLst>
              <p:tags r:id="rId19"/>
            </p:custDataLst>
          </p:nvPr>
        </p:nvSpPr>
        <p:spPr>
          <a:xfrm>
            <a:off x="0" y="34988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9285" name="OTLSHAPE_T_7c518fb37f2142bb8e0445920d0403b5_TextPercentage" hidden="1"/>
          <p:cNvSpPr txBox="1"/>
          <p:nvPr>
            <p:custDataLst>
              <p:tags r:id="rId20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86" name="OTLSHAPE_T_7c518fb37f2142bb8e0445920d0403b5_StartDate" hidden="1"/>
          <p:cNvSpPr txBox="1"/>
          <p:nvPr>
            <p:custDataLst>
              <p:tags r:id="rId21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87" name="OTLSHAPE_T_7c518fb37f2142bb8e0445920d0403b5_EndDate" hidden="1"/>
          <p:cNvSpPr txBox="1"/>
          <p:nvPr>
            <p:custDataLst>
              <p:tags r:id="rId22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88" name="OTLSHAPE_T_7c518fb37f2142bb8e0445920d0403b5_Title"/>
          <p:cNvSpPr txBox="1"/>
          <p:nvPr>
            <p:custDataLst>
              <p:tags r:id="rId23"/>
            </p:custDataLst>
          </p:nvPr>
        </p:nvSpPr>
        <p:spPr>
          <a:xfrm>
            <a:off x="239210" y="4601377"/>
            <a:ext cx="1622006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0070C0"/>
                </a:solidFill>
                <a:latin typeface="Calibri" panose="020F0502020204030204" pitchFamily="34" charset="0"/>
              </a:rPr>
              <a:t>Formation and Activation of </a:t>
            </a:r>
            <a:r>
              <a:rPr lang="en-US" sz="1000" b="1" spc="-8" dirty="0" err="1">
                <a:solidFill>
                  <a:srgbClr val="0070C0"/>
                </a:solidFill>
                <a:latin typeface="Calibri" panose="020F0502020204030204" pitchFamily="34" charset="0"/>
              </a:rPr>
              <a:t>Bldg</a:t>
            </a:r>
            <a:r>
              <a:rPr lang="en-US" sz="1000" b="1" spc="-8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1000" b="1" spc="-8" dirty="0" err="1">
                <a:solidFill>
                  <a:srgbClr val="0070C0"/>
                </a:solidFill>
                <a:latin typeface="Calibri" panose="020F0502020204030204" pitchFamily="34" charset="0"/>
              </a:rPr>
              <a:t>Gov</a:t>
            </a:r>
            <a:r>
              <a:rPr lang="en-US" sz="1000" b="1" spc="-8" dirty="0">
                <a:solidFill>
                  <a:srgbClr val="0070C0"/>
                </a:solidFill>
                <a:latin typeface="Calibri" panose="020F0502020204030204" pitchFamily="34" charset="0"/>
              </a:rPr>
              <a:t> Committees</a:t>
            </a:r>
          </a:p>
        </p:txBody>
      </p:sp>
      <p:sp>
        <p:nvSpPr>
          <p:cNvPr id="9289" name="OTLSHAPE_T_7c518fb37f2142bb8e0445920d0403b5_JoinedDate"/>
          <p:cNvSpPr txBox="1"/>
          <p:nvPr>
            <p:custDataLst>
              <p:tags r:id="rId24"/>
            </p:custDataLst>
          </p:nvPr>
        </p:nvSpPr>
        <p:spPr>
          <a:xfrm>
            <a:off x="729516" y="4400881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Calibri" panose="020F0502020204030204" pitchFamily="34" charset="0"/>
              </a:rPr>
              <a:t>January</a:t>
            </a:r>
          </a:p>
        </p:txBody>
      </p:sp>
      <p:sp>
        <p:nvSpPr>
          <p:cNvPr id="9290" name="OTLSHAPE_T_be3ae38f60b3402d8a13f1e91eec41f5_Shape"/>
          <p:cNvSpPr/>
          <p:nvPr>
            <p:custDataLst>
              <p:tags r:id="rId25"/>
            </p:custDataLst>
          </p:nvPr>
        </p:nvSpPr>
        <p:spPr>
          <a:xfrm>
            <a:off x="689413" y="5002708"/>
            <a:ext cx="514742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1" name="OTLSHAPE_T_be3ae38f60b3402d8a13f1e91eec41f5_ShapePercentage" hidden="1"/>
          <p:cNvSpPr/>
          <p:nvPr>
            <p:custDataLst>
              <p:tags r:id="rId26"/>
            </p:custDataLst>
          </p:nvPr>
        </p:nvSpPr>
        <p:spPr>
          <a:xfrm>
            <a:off x="3727784" y="37655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2" name="OTLSHAPE_T_be3ae38f60b3402d8a13f1e91eec41f5_Duration" hidden="1"/>
          <p:cNvSpPr txBox="1"/>
          <p:nvPr>
            <p:custDataLst>
              <p:tags r:id="rId27"/>
            </p:custDataLst>
          </p:nvPr>
        </p:nvSpPr>
        <p:spPr>
          <a:xfrm>
            <a:off x="0" y="37655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9293" name="OTLSHAPE_T_be3ae38f60b3402d8a13f1e91eec41f5_TextPercentage" hidden="1"/>
          <p:cNvSpPr txBox="1"/>
          <p:nvPr>
            <p:custDataLst>
              <p:tags r:id="rId28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94" name="OTLSHAPE_T_be3ae38f60b3402d8a13f1e91eec41f5_StartDate" hidden="1"/>
          <p:cNvSpPr txBox="1"/>
          <p:nvPr>
            <p:custDataLst>
              <p:tags r:id="rId29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95" name="OTLSHAPE_T_be3ae38f60b3402d8a13f1e91eec41f5_EndDate" hidden="1"/>
          <p:cNvSpPr txBox="1"/>
          <p:nvPr>
            <p:custDataLst>
              <p:tags r:id="rId30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96" name="OTLSHAPE_T_be3ae38f60b3402d8a13f1e91eec41f5_Title"/>
          <p:cNvSpPr txBox="1"/>
          <p:nvPr>
            <p:custDataLst>
              <p:tags r:id="rId31"/>
            </p:custDataLst>
          </p:nvPr>
        </p:nvSpPr>
        <p:spPr>
          <a:xfrm>
            <a:off x="689413" y="5229587"/>
            <a:ext cx="2084978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D24726"/>
                </a:solidFill>
                <a:latin typeface="Calibri" panose="020F0502020204030204" pitchFamily="34" charset="0"/>
              </a:rPr>
              <a:t>Current Site Prelim Surveys</a:t>
            </a:r>
          </a:p>
          <a:p>
            <a:r>
              <a:rPr lang="en-US" sz="1000" b="1" spc="-8" dirty="0">
                <a:solidFill>
                  <a:srgbClr val="D24726"/>
                </a:solidFill>
                <a:latin typeface="Calibri" panose="020F0502020204030204" pitchFamily="34" charset="0"/>
              </a:rPr>
              <a:t>&amp; </a:t>
            </a:r>
            <a:r>
              <a:rPr lang="en-US" sz="1000" b="1" spc="-8" dirty="0" err="1">
                <a:solidFill>
                  <a:srgbClr val="D24726"/>
                </a:solidFill>
                <a:latin typeface="Calibri" panose="020F0502020204030204" pitchFamily="34" charset="0"/>
              </a:rPr>
              <a:t>Jobwalk</a:t>
            </a:r>
            <a:r>
              <a:rPr lang="en-US" sz="1000" b="1" spc="-8" dirty="0">
                <a:solidFill>
                  <a:srgbClr val="D24726"/>
                </a:solidFill>
                <a:latin typeface="Calibri" panose="020F0502020204030204" pitchFamily="34" charset="0"/>
              </a:rPr>
              <a:t> Tours for Move Companies</a:t>
            </a:r>
          </a:p>
        </p:txBody>
      </p:sp>
      <p:sp>
        <p:nvSpPr>
          <p:cNvPr id="9297" name="OTLSHAPE_T_be3ae38f60b3402d8a13f1e91eec41f5_JoinedDate"/>
          <p:cNvSpPr txBox="1"/>
          <p:nvPr>
            <p:custDataLst>
              <p:tags r:id="rId32"/>
            </p:custDataLst>
          </p:nvPr>
        </p:nvSpPr>
        <p:spPr>
          <a:xfrm>
            <a:off x="1246446" y="5020645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Calibri" panose="020F0502020204030204" pitchFamily="34" charset="0"/>
              </a:rPr>
              <a:t>February</a:t>
            </a:r>
          </a:p>
        </p:txBody>
      </p:sp>
      <p:sp>
        <p:nvSpPr>
          <p:cNvPr id="9298" name="OTLSHAPE_T_9aa183d65df24b0c8fecd0a002471583_Shape"/>
          <p:cNvSpPr/>
          <p:nvPr>
            <p:custDataLst>
              <p:tags r:id="rId33"/>
            </p:custDataLst>
          </p:nvPr>
        </p:nvSpPr>
        <p:spPr>
          <a:xfrm>
            <a:off x="2811181" y="5010712"/>
            <a:ext cx="1490328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9" name="OTLSHAPE_T_9aa183d65df24b0c8fecd0a002471583_ShapePercentage" hidden="1"/>
          <p:cNvSpPr/>
          <p:nvPr>
            <p:custDataLst>
              <p:tags r:id="rId34"/>
            </p:custDataLst>
          </p:nvPr>
        </p:nvSpPr>
        <p:spPr>
          <a:xfrm>
            <a:off x="3727784" y="40322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0" name="OTLSHAPE_T_9aa183d65df24b0c8fecd0a002471583_Duration" hidden="1"/>
          <p:cNvSpPr txBox="1"/>
          <p:nvPr>
            <p:custDataLst>
              <p:tags r:id="rId35"/>
            </p:custDataLst>
          </p:nvPr>
        </p:nvSpPr>
        <p:spPr>
          <a:xfrm>
            <a:off x="0" y="40322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24 days</a:t>
            </a:r>
          </a:p>
        </p:txBody>
      </p:sp>
      <p:sp>
        <p:nvSpPr>
          <p:cNvPr id="9301" name="OTLSHAPE_T_9aa183d65df24b0c8fecd0a002471583_TextPercentage" hidden="1"/>
          <p:cNvSpPr txBox="1"/>
          <p:nvPr>
            <p:custDataLst>
              <p:tags r:id="rId36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02" name="OTLSHAPE_T_9aa183d65df24b0c8fecd0a002471583_StartDate" hidden="1"/>
          <p:cNvSpPr txBox="1"/>
          <p:nvPr>
            <p:custDataLst>
              <p:tags r:id="rId37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03" name="OTLSHAPE_T_9aa183d65df24b0c8fecd0a002471583_EndDate" hidden="1"/>
          <p:cNvSpPr txBox="1"/>
          <p:nvPr>
            <p:custDataLst>
              <p:tags r:id="rId38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04" name="OTLSHAPE_T_9aa183d65df24b0c8fecd0a002471583_Title"/>
          <p:cNvSpPr txBox="1"/>
          <p:nvPr>
            <p:custDataLst>
              <p:tags r:id="rId39"/>
            </p:custDataLst>
          </p:nvPr>
        </p:nvSpPr>
        <p:spPr>
          <a:xfrm>
            <a:off x="2827235" y="5249500"/>
            <a:ext cx="1238137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D24726"/>
                </a:solidFill>
                <a:latin typeface="Calibri" panose="020F0502020204030204" pitchFamily="34" charset="0"/>
              </a:rPr>
              <a:t>Transition Planning for Daily Operations </a:t>
            </a:r>
          </a:p>
        </p:txBody>
      </p:sp>
      <p:sp>
        <p:nvSpPr>
          <p:cNvPr id="9305" name="OTLSHAPE_T_9aa183d65df24b0c8fecd0a002471583_JoinedDate"/>
          <p:cNvSpPr txBox="1"/>
          <p:nvPr>
            <p:custDataLst>
              <p:tags r:id="rId40"/>
            </p:custDataLst>
          </p:nvPr>
        </p:nvSpPr>
        <p:spPr>
          <a:xfrm>
            <a:off x="4348456" y="5034800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Calibri" panose="020F0502020204030204" pitchFamily="34" charset="0"/>
              </a:rPr>
              <a:t>Jun - Aug</a:t>
            </a:r>
          </a:p>
        </p:txBody>
      </p:sp>
      <p:sp>
        <p:nvSpPr>
          <p:cNvPr id="9306" name="OTLSHAPE_T_06a6a20021ea4acdac20b41f7b37b0dd_Shape"/>
          <p:cNvSpPr/>
          <p:nvPr>
            <p:custDataLst>
              <p:tags r:id="rId41"/>
            </p:custDataLst>
          </p:nvPr>
        </p:nvSpPr>
        <p:spPr>
          <a:xfrm>
            <a:off x="4891053" y="4375684"/>
            <a:ext cx="1558081" cy="203200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7" name="OTLSHAPE_T_06a6a20021ea4acdac20b41f7b37b0dd_ShapePercentage" hidden="1"/>
          <p:cNvSpPr/>
          <p:nvPr>
            <p:custDataLst>
              <p:tags r:id="rId42"/>
            </p:custDataLst>
          </p:nvPr>
        </p:nvSpPr>
        <p:spPr>
          <a:xfrm>
            <a:off x="4351818" y="42989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8" name="OTLSHAPE_T_06a6a20021ea4acdac20b41f7b37b0dd_Duration" hidden="1"/>
          <p:cNvSpPr txBox="1"/>
          <p:nvPr>
            <p:custDataLst>
              <p:tags r:id="rId43"/>
            </p:custDataLst>
          </p:nvPr>
        </p:nvSpPr>
        <p:spPr>
          <a:xfrm>
            <a:off x="0" y="42989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16 days</a:t>
            </a:r>
          </a:p>
        </p:txBody>
      </p:sp>
      <p:sp>
        <p:nvSpPr>
          <p:cNvPr id="9309" name="OTLSHAPE_T_06a6a20021ea4acdac20b41f7b37b0dd_TextPercentage" hidden="1"/>
          <p:cNvSpPr txBox="1"/>
          <p:nvPr>
            <p:custDataLst>
              <p:tags r:id="rId44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10" name="OTLSHAPE_T_06a6a20021ea4acdac20b41f7b37b0dd_StartDate" hidden="1"/>
          <p:cNvSpPr txBox="1"/>
          <p:nvPr>
            <p:custDataLst>
              <p:tags r:id="rId45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1" name="OTLSHAPE_T_06a6a20021ea4acdac20b41f7b37b0dd_EndDate" hidden="1"/>
          <p:cNvSpPr txBox="1"/>
          <p:nvPr>
            <p:custDataLst>
              <p:tags r:id="rId46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2" name="OTLSHAPE_T_06a6a20021ea4acdac20b41f7b37b0dd_Title"/>
          <p:cNvSpPr txBox="1"/>
          <p:nvPr>
            <p:custDataLst>
              <p:tags r:id="rId47"/>
            </p:custDataLst>
          </p:nvPr>
        </p:nvSpPr>
        <p:spPr>
          <a:xfrm>
            <a:off x="4888722" y="4588941"/>
            <a:ext cx="132792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rgbClr val="489A61"/>
                </a:solidFill>
                <a:latin typeface="Calibri" panose="020F0502020204030204" pitchFamily="34" charset="0"/>
              </a:rPr>
              <a:t>Q4 2019 Phase 1 Move-in</a:t>
            </a:r>
          </a:p>
        </p:txBody>
      </p:sp>
      <p:sp>
        <p:nvSpPr>
          <p:cNvPr id="9313" name="OTLSHAPE_T_06a6a20021ea4acdac20b41f7b37b0dd_JoinedDate"/>
          <p:cNvSpPr txBox="1"/>
          <p:nvPr>
            <p:custDataLst>
              <p:tags r:id="rId48"/>
            </p:custDataLst>
          </p:nvPr>
        </p:nvSpPr>
        <p:spPr>
          <a:xfrm>
            <a:off x="6496890" y="4388980"/>
            <a:ext cx="48970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Calibri" panose="020F0502020204030204" pitchFamily="34" charset="0"/>
              </a:rPr>
              <a:t>Oct - Dec</a:t>
            </a:r>
          </a:p>
        </p:txBody>
      </p:sp>
      <p:sp>
        <p:nvSpPr>
          <p:cNvPr id="9315" name="OTLSHAPE_T_e6f5c918bdd649a1ac919cf22468a23b_ShapePercentage" hidden="1"/>
          <p:cNvSpPr/>
          <p:nvPr>
            <p:custDataLst>
              <p:tags r:id="rId49"/>
            </p:custDataLst>
          </p:nvPr>
        </p:nvSpPr>
        <p:spPr>
          <a:xfrm>
            <a:off x="5027855" y="45656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6" name="OTLSHAPE_T_e6f5c918bdd649a1ac919cf22468a23b_Duration" hidden="1"/>
          <p:cNvSpPr txBox="1"/>
          <p:nvPr>
            <p:custDataLst>
              <p:tags r:id="rId50"/>
            </p:custDataLst>
          </p:nvPr>
        </p:nvSpPr>
        <p:spPr>
          <a:xfrm>
            <a:off x="0" y="45656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317" name="OTLSHAPE_T_e6f5c918bdd649a1ac919cf22468a23b_TextPercentage" hidden="1"/>
          <p:cNvSpPr txBox="1"/>
          <p:nvPr>
            <p:custDataLst>
              <p:tags r:id="rId51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18" name="OTLSHAPE_T_e6f5c918bdd649a1ac919cf22468a23b_StartDate" hidden="1"/>
          <p:cNvSpPr txBox="1"/>
          <p:nvPr>
            <p:custDataLst>
              <p:tags r:id="rId52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9" name="OTLSHAPE_T_e6f5c918bdd649a1ac919cf22468a23b_EndDate" hidden="1"/>
          <p:cNvSpPr txBox="1"/>
          <p:nvPr>
            <p:custDataLst>
              <p:tags r:id="rId53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34" y="508180"/>
            <a:ext cx="7886700" cy="50451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Center </a:t>
            </a:r>
            <a:r>
              <a:rPr lang="en-US" sz="36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for Vision (CVN) on Block 33 </a:t>
            </a:r>
            <a:r>
              <a:rPr lang="en-US" sz="36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Move </a:t>
            </a:r>
            <a:r>
              <a:rPr lang="en-US" sz="3600" dirty="0">
                <a:solidFill>
                  <a:srgbClr val="0070C0"/>
                </a:solidFill>
                <a:latin typeface="Garamond" panose="02020404030301010803" pitchFamily="18" charset="0"/>
              </a:rPr>
              <a:t>Planning &amp; Logistics Timeline</a:t>
            </a:r>
          </a:p>
        </p:txBody>
      </p:sp>
      <p:cxnSp>
        <p:nvCxnSpPr>
          <p:cNvPr id="127" name="OTLSHAPE_M_a58f29487c0343c08abcf41913e40cae_Connector1">
            <a:extLst>
              <a:ext uri="{FF2B5EF4-FFF2-40B4-BE49-F238E27FC236}">
                <a16:creationId xmlns:a16="http://schemas.microsoft.com/office/drawing/2014/main" id="{6E6F0537-5B98-2448-A0DD-1D0D4DB3CD1C}"/>
              </a:ext>
            </a:extLst>
          </p:cNvPr>
          <p:cNvCxnSpPr>
            <a:cxnSpLocks/>
          </p:cNvCxnSpPr>
          <p:nvPr>
            <p:custDataLst>
              <p:tags r:id="rId54"/>
            </p:custDataLst>
          </p:nvPr>
        </p:nvCxnSpPr>
        <p:spPr>
          <a:xfrm>
            <a:off x="352506" y="2241367"/>
            <a:ext cx="15327" cy="1448403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TLSHAPE_M_a58f29487c0343c08abcf41913e40cae_Date">
            <a:extLst>
              <a:ext uri="{FF2B5EF4-FFF2-40B4-BE49-F238E27FC236}">
                <a16:creationId xmlns:a16="http://schemas.microsoft.com/office/drawing/2014/main" id="{442307A2-C9BF-D642-BB77-D55B9B420AB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741340" y="3491025"/>
            <a:ext cx="70587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F7F7F"/>
                </a:solidFill>
                <a:latin typeface="Calibri" panose="020F0502020204030204" pitchFamily="34" charset="0"/>
              </a:rPr>
              <a:t>March </a:t>
            </a:r>
            <a:r>
              <a:rPr lang="en-US" sz="1000" spc="-8" dirty="0" smtClean="0">
                <a:solidFill>
                  <a:srgbClr val="7F7F7F"/>
                </a:solidFill>
                <a:latin typeface="Calibri" panose="020F0502020204030204" pitchFamily="34" charset="0"/>
              </a:rPr>
              <a:t>15</a:t>
            </a:r>
            <a:endParaRPr lang="en-US" sz="1000" spc="-8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OTLSHAPE_M_a58f29487c0343c08abcf41913e40cae_Shape">
            <a:extLst>
              <a:ext uri="{FF2B5EF4-FFF2-40B4-BE49-F238E27FC236}">
                <a16:creationId xmlns:a16="http://schemas.microsoft.com/office/drawing/2014/main" id="{3BF40717-7D44-7C48-8A40-9EA2D6E4A943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 rot="16200000">
            <a:off x="1542249" y="3248979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OTLSHAPE_M_a58f29487c0343c08abcf41913e40cae_Connector1">
            <a:extLst>
              <a:ext uri="{FF2B5EF4-FFF2-40B4-BE49-F238E27FC236}">
                <a16:creationId xmlns:a16="http://schemas.microsoft.com/office/drawing/2014/main" id="{B92D3AF5-996B-0B49-A3D8-A561726C7C46}"/>
              </a:ext>
            </a:extLst>
          </p:cNvPr>
          <p:cNvCxnSpPr>
            <a:cxnSpLocks/>
          </p:cNvCxnSpPr>
          <p:nvPr>
            <p:custDataLst>
              <p:tags r:id="rId57"/>
            </p:custDataLst>
          </p:nvPr>
        </p:nvCxnSpPr>
        <p:spPr>
          <a:xfrm flipH="1">
            <a:off x="1504408" y="3242761"/>
            <a:ext cx="7096" cy="447009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TLSHAPE_M_a58f29487c0343c08abcf41913e40cae_Shape">
            <a:extLst>
              <a:ext uri="{FF2B5EF4-FFF2-40B4-BE49-F238E27FC236}">
                <a16:creationId xmlns:a16="http://schemas.microsoft.com/office/drawing/2014/main" id="{C9657199-33FB-AD43-AD62-8F0FD951656C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rot="16200000">
            <a:off x="3966526" y="3141490"/>
            <a:ext cx="165100" cy="165100"/>
          </a:xfrm>
          <a:prstGeom prst="flowChartMerge">
            <a:avLst/>
          </a:prstGeom>
          <a:solidFill>
            <a:srgbClr val="D246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OTLSHAPE_M_93afb554552a4221a5380f7919409aa7_Connector1">
            <a:extLst>
              <a:ext uri="{FF2B5EF4-FFF2-40B4-BE49-F238E27FC236}">
                <a16:creationId xmlns:a16="http://schemas.microsoft.com/office/drawing/2014/main" id="{3CEA0D20-B55D-7043-A766-5370CE5D9836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5587570" y="3128433"/>
            <a:ext cx="0" cy="569365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TLSHAPE_M_93afb554552a4221a5380f7919409aa7_Title">
            <a:extLst>
              <a:ext uri="{FF2B5EF4-FFF2-40B4-BE49-F238E27FC236}">
                <a16:creationId xmlns:a16="http://schemas.microsoft.com/office/drawing/2014/main" id="{57BE8ABA-5A98-D644-8076-7DD6966386E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803552" y="3050866"/>
            <a:ext cx="1160026" cy="3077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D24726"/>
                </a:solidFill>
                <a:latin typeface="Calibri" panose="020F0502020204030204" pitchFamily="34" charset="0"/>
              </a:rPr>
              <a:t>Building Town Hall Meeting #2</a:t>
            </a:r>
          </a:p>
        </p:txBody>
      </p:sp>
      <p:sp>
        <p:nvSpPr>
          <p:cNvPr id="146" name="OTLSHAPE_M_93afb554552a4221a5380f7919409aa7_Date">
            <a:extLst>
              <a:ext uri="{FF2B5EF4-FFF2-40B4-BE49-F238E27FC236}">
                <a16:creationId xmlns:a16="http://schemas.microsoft.com/office/drawing/2014/main" id="{4B549565-14C0-3D40-B86A-048A2D58F03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798962" y="3358643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F7F7F"/>
                </a:solidFill>
                <a:latin typeface="Calibri" panose="020F0502020204030204" pitchFamily="34" charset="0"/>
              </a:rPr>
              <a:t>Nov ##</a:t>
            </a:r>
          </a:p>
        </p:txBody>
      </p:sp>
      <p:sp>
        <p:nvSpPr>
          <p:cNvPr id="147" name="OTLSHAPE_M_a58f29487c0343c08abcf41913e40cae_Shape">
            <a:extLst>
              <a:ext uri="{FF2B5EF4-FFF2-40B4-BE49-F238E27FC236}">
                <a16:creationId xmlns:a16="http://schemas.microsoft.com/office/drawing/2014/main" id="{4D4AE6F3-3675-8949-9C14-CE80289F7344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 rot="16200000">
            <a:off x="5619321" y="3131536"/>
            <a:ext cx="165100" cy="165100"/>
          </a:xfrm>
          <a:prstGeom prst="flowChartMerge">
            <a:avLst/>
          </a:prstGeom>
          <a:solidFill>
            <a:srgbClr val="D246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5" name="OTLSHAPE_TB_00000000000000000000000000000000_RightEndCaps"/>
          <p:cNvSpPr txBox="1"/>
          <p:nvPr>
            <p:custDataLst>
              <p:tags r:id="rId63"/>
            </p:custDataLst>
          </p:nvPr>
        </p:nvSpPr>
        <p:spPr>
          <a:xfrm>
            <a:off x="6431704" y="4064600"/>
            <a:ext cx="442557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 dirty="0">
                <a:solidFill>
                  <a:srgbClr val="C0504D"/>
                </a:solidFill>
                <a:latin typeface="Corbel" panose="020B0503020204020204" pitchFamily="34" charset="0"/>
              </a:rPr>
              <a:t>2020</a:t>
            </a:r>
          </a:p>
        </p:txBody>
      </p:sp>
      <p:sp>
        <p:nvSpPr>
          <p:cNvPr id="9234" name="OTLSHAPE_TB_00000000000000000000000000000000_LeftEndCaps"/>
          <p:cNvSpPr txBox="1"/>
          <p:nvPr>
            <p:custDataLst>
              <p:tags r:id="rId64"/>
            </p:custDataLst>
          </p:nvPr>
        </p:nvSpPr>
        <p:spPr>
          <a:xfrm>
            <a:off x="249100" y="4064600"/>
            <a:ext cx="440313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 dirty="0">
                <a:solidFill>
                  <a:srgbClr val="C0504D"/>
                </a:solidFill>
                <a:latin typeface="Corbel" panose="020B0503020204020204" pitchFamily="34" charset="0"/>
              </a:rPr>
              <a:t>2019</a:t>
            </a:r>
          </a:p>
        </p:txBody>
      </p:sp>
      <p:sp>
        <p:nvSpPr>
          <p:cNvPr id="148" name="OTLSHAPE_M_a58f29487c0343c08abcf41913e40cae_Title">
            <a:extLst>
              <a:ext uri="{FF2B5EF4-FFF2-40B4-BE49-F238E27FC236}">
                <a16:creationId xmlns:a16="http://schemas.microsoft.com/office/drawing/2014/main" id="{D67C68A6-5996-204F-9509-31A3849A5B9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3136083" y="2177258"/>
            <a:ext cx="1526549" cy="3077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3B5998"/>
                </a:solidFill>
                <a:latin typeface="Calibri" panose="020F0502020204030204" pitchFamily="34" charset="0"/>
              </a:rPr>
              <a:t>Telephone &amp; IT Device Detail on Move Matrix Deadline </a:t>
            </a:r>
          </a:p>
        </p:txBody>
      </p:sp>
      <p:sp>
        <p:nvSpPr>
          <p:cNvPr id="149" name="OTLSHAPE_M_a58f29487c0343c08abcf41913e40cae_Date">
            <a:extLst>
              <a:ext uri="{FF2B5EF4-FFF2-40B4-BE49-F238E27FC236}">
                <a16:creationId xmlns:a16="http://schemas.microsoft.com/office/drawing/2014/main" id="{FC59D9F5-7E9F-5F42-A664-4307E9836C1F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136083" y="2515133"/>
            <a:ext cx="70587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F7F7F"/>
                </a:solidFill>
                <a:latin typeface="Calibri" panose="020F0502020204030204" pitchFamily="34" charset="0"/>
              </a:rPr>
              <a:t>June </a:t>
            </a:r>
            <a:r>
              <a:rPr lang="en-US" sz="1000" spc="-8" dirty="0" smtClean="0">
                <a:solidFill>
                  <a:srgbClr val="7F7F7F"/>
                </a:solidFill>
                <a:latin typeface="Calibri" panose="020F0502020204030204" pitchFamily="34" charset="0"/>
              </a:rPr>
              <a:t>5</a:t>
            </a:r>
            <a:endParaRPr lang="en-US" sz="1000" spc="-8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M_a58f29487c0343c08abcf41913e40cae_Shape">
            <a:extLst>
              <a:ext uri="{FF2B5EF4-FFF2-40B4-BE49-F238E27FC236}">
                <a16:creationId xmlns:a16="http://schemas.microsoft.com/office/drawing/2014/main" id="{776911A0-9416-1E4A-BA55-CAD89F0314E8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 rot="16200000">
            <a:off x="2970984" y="2255939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OTLSHAPE_M_a58f29487c0343c08abcf41913e40cae_Connector1">
            <a:extLst>
              <a:ext uri="{FF2B5EF4-FFF2-40B4-BE49-F238E27FC236}">
                <a16:creationId xmlns:a16="http://schemas.microsoft.com/office/drawing/2014/main" id="{ADA7552F-CC65-9442-B5A9-B13468B09714}"/>
              </a:ext>
            </a:extLst>
          </p:cNvPr>
          <p:cNvCxnSpPr>
            <a:cxnSpLocks/>
          </p:cNvCxnSpPr>
          <p:nvPr>
            <p:custDataLst>
              <p:tags r:id="rId68"/>
            </p:custDataLst>
          </p:nvPr>
        </p:nvCxnSpPr>
        <p:spPr>
          <a:xfrm>
            <a:off x="2933141" y="2258749"/>
            <a:ext cx="0" cy="1438332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TLSHAPE_M_a58f29487c0343c08abcf41913e40cae_Title">
            <a:extLst>
              <a:ext uri="{FF2B5EF4-FFF2-40B4-BE49-F238E27FC236}">
                <a16:creationId xmlns:a16="http://schemas.microsoft.com/office/drawing/2014/main" id="{752F07F4-D1BC-B846-AE38-DD33F697564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731783" y="3204446"/>
            <a:ext cx="1412271" cy="3077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3B5998"/>
                </a:solidFill>
                <a:latin typeface="Calibri" panose="020F0502020204030204" pitchFamily="34" charset="0"/>
              </a:rPr>
              <a:t>Seat Assignments on Move Matrix Deadline</a:t>
            </a:r>
          </a:p>
        </p:txBody>
      </p:sp>
      <p:sp>
        <p:nvSpPr>
          <p:cNvPr id="154" name="OTLSHAPE_T_7c518fb37f2142bb8e0445920d0403b5_Shape">
            <a:extLst>
              <a:ext uri="{FF2B5EF4-FFF2-40B4-BE49-F238E27FC236}">
                <a16:creationId xmlns:a16="http://schemas.microsoft.com/office/drawing/2014/main" id="{6A5C0FCE-546C-E44C-90A6-9C5A5B885049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2801941" y="4375684"/>
            <a:ext cx="1507586" cy="203200"/>
          </a:xfrm>
          <a:prstGeom prst="roundRect">
            <a:avLst>
              <a:gd name="adj" fmla="val 100000"/>
            </a:avLst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T_7c518fb37f2142bb8e0445920d0403b5_Title">
            <a:extLst>
              <a:ext uri="{FF2B5EF4-FFF2-40B4-BE49-F238E27FC236}">
                <a16:creationId xmlns:a16="http://schemas.microsoft.com/office/drawing/2014/main" id="{EB6043FB-D5D6-B449-9310-55FA40DF451C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2801941" y="4611326"/>
            <a:ext cx="1893616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0070C0"/>
                </a:solidFill>
                <a:latin typeface="Calibri" panose="020F0502020204030204" pitchFamily="34" charset="0"/>
              </a:rPr>
              <a:t>Change Management Activities for Open Plan Shared Resources </a:t>
            </a:r>
          </a:p>
        </p:txBody>
      </p:sp>
      <p:sp>
        <p:nvSpPr>
          <p:cNvPr id="156" name="OTLSHAPE_T_7c518fb37f2142bb8e0445920d0403b5_JoinedDate">
            <a:extLst>
              <a:ext uri="{FF2B5EF4-FFF2-40B4-BE49-F238E27FC236}">
                <a16:creationId xmlns:a16="http://schemas.microsoft.com/office/drawing/2014/main" id="{A6ADD5C4-C1EB-1347-8544-D232A050973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348456" y="4401686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Calibri" panose="020F0502020204030204" pitchFamily="34" charset="0"/>
              </a:rPr>
              <a:t>Jun - Aug</a:t>
            </a:r>
          </a:p>
        </p:txBody>
      </p:sp>
      <p:cxnSp>
        <p:nvCxnSpPr>
          <p:cNvPr id="161" name="OTLSHAPE_M_93afb554552a4221a5380f7919409aa7_Connector1">
            <a:extLst>
              <a:ext uri="{FF2B5EF4-FFF2-40B4-BE49-F238E27FC236}">
                <a16:creationId xmlns:a16="http://schemas.microsoft.com/office/drawing/2014/main" id="{A3D1EAD9-378B-2C41-84A4-4799DC137D77}"/>
              </a:ext>
            </a:extLst>
          </p:cNvPr>
          <p:cNvCxnSpPr>
            <a:cxnSpLocks/>
            <a:endCxn id="9236" idx="0"/>
          </p:cNvCxnSpPr>
          <p:nvPr>
            <p:custDataLst>
              <p:tags r:id="rId73"/>
            </p:custDataLst>
          </p:nvPr>
        </p:nvCxnSpPr>
        <p:spPr>
          <a:xfrm flipH="1">
            <a:off x="4605729" y="2553534"/>
            <a:ext cx="13216" cy="1136236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TLSHAPE_M_93afb554552a4221a5380f7919409aa7_Title">
            <a:extLst>
              <a:ext uri="{FF2B5EF4-FFF2-40B4-BE49-F238E27FC236}">
                <a16:creationId xmlns:a16="http://schemas.microsoft.com/office/drawing/2014/main" id="{981CDAA0-E02F-7943-ADCC-14A0AD34126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834927" y="2475967"/>
            <a:ext cx="1590062" cy="3077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D24726"/>
                </a:solidFill>
                <a:latin typeface="Calibri" panose="020F0502020204030204" pitchFamily="34" charset="0"/>
              </a:rPr>
              <a:t>Move Logistics Instructional Town Hall Meeting #1</a:t>
            </a:r>
          </a:p>
        </p:txBody>
      </p:sp>
      <p:sp>
        <p:nvSpPr>
          <p:cNvPr id="163" name="OTLSHAPE_M_93afb554552a4221a5380f7919409aa7_Date">
            <a:extLst>
              <a:ext uri="{FF2B5EF4-FFF2-40B4-BE49-F238E27FC236}">
                <a16:creationId xmlns:a16="http://schemas.microsoft.com/office/drawing/2014/main" id="{EBE7C343-E340-354E-AC5A-7A5C96BF3461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4830336" y="2784312"/>
            <a:ext cx="55237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7F7F7F"/>
                </a:solidFill>
                <a:latin typeface="Calibri" panose="020F0502020204030204" pitchFamily="34" charset="0"/>
              </a:rPr>
              <a:t>Sept ##</a:t>
            </a:r>
          </a:p>
        </p:txBody>
      </p:sp>
      <p:sp>
        <p:nvSpPr>
          <p:cNvPr id="164" name="OTLSHAPE_M_a58f29487c0343c08abcf41913e40cae_Shape">
            <a:extLst>
              <a:ext uri="{FF2B5EF4-FFF2-40B4-BE49-F238E27FC236}">
                <a16:creationId xmlns:a16="http://schemas.microsoft.com/office/drawing/2014/main" id="{46F0E109-5641-4F49-A869-8B55E811049C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 rot="16200000">
            <a:off x="4650696" y="2556637"/>
            <a:ext cx="165100" cy="165100"/>
          </a:xfrm>
          <a:prstGeom prst="flowChartMerge">
            <a:avLst/>
          </a:prstGeom>
          <a:solidFill>
            <a:srgbClr val="D246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0" name="OTLSHAPE_M_93afb554552a4221a5380f7919409aa7_Title"/>
          <p:cNvSpPr txBox="1"/>
          <p:nvPr>
            <p:custDataLst>
              <p:tags r:id="rId77"/>
            </p:custDataLst>
          </p:nvPr>
        </p:nvSpPr>
        <p:spPr>
          <a:xfrm>
            <a:off x="4150757" y="3060820"/>
            <a:ext cx="1160026" cy="3077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D24726"/>
                </a:solidFill>
                <a:latin typeface="Calibri" panose="020F0502020204030204" pitchFamily="34" charset="0"/>
              </a:rPr>
              <a:t>Building Town Hall Meeting #1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766CA44-C3F6-2F48-B72F-4746E893235A}"/>
              </a:ext>
            </a:extLst>
          </p:cNvPr>
          <p:cNvGrpSpPr/>
          <p:nvPr/>
        </p:nvGrpSpPr>
        <p:grpSpPr>
          <a:xfrm>
            <a:off x="194873" y="3689770"/>
            <a:ext cx="8821712" cy="381000"/>
            <a:chOff x="194873" y="3689770"/>
            <a:chExt cx="8821712" cy="381000"/>
          </a:xfrm>
        </p:grpSpPr>
        <p:sp>
          <p:nvSpPr>
            <p:cNvPr id="9236" name="OTLSHAPE_TB_00000000000000000000000000000000_ScaleContainer"/>
            <p:cNvSpPr/>
            <p:nvPr>
              <p:custDataLst>
                <p:tags r:id="rId95"/>
              </p:custDataLst>
            </p:nvPr>
          </p:nvSpPr>
          <p:spPr>
            <a:xfrm>
              <a:off x="194873" y="3689770"/>
              <a:ext cx="8821712" cy="381000"/>
            </a:xfrm>
            <a:prstGeom prst="roundRect">
              <a:avLst>
                <a:gd name="adj" fmla="val 100000"/>
              </a:avLst>
            </a:prstGeom>
            <a:gradFill flip="none" rotWithShape="1">
              <a:gsLst>
                <a:gs pos="0">
                  <a:srgbClr val="44546A"/>
                </a:gs>
                <a:gs pos="0">
                  <a:schemeClr val="dk2"/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0" name="OTLSHAPE_TB_00000000000000000000000000000000_TimescaleInterval1"/>
            <p:cNvSpPr txBox="1"/>
            <p:nvPr>
              <p:custDataLst>
                <p:tags r:id="rId96"/>
              </p:custDataLst>
            </p:nvPr>
          </p:nvSpPr>
          <p:spPr>
            <a:xfrm>
              <a:off x="265834" y="3787243"/>
              <a:ext cx="268150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US" sz="1200" spc="-18" dirty="0">
                  <a:solidFill>
                    <a:schemeClr val="lt2"/>
                  </a:solidFill>
                  <a:latin typeface="Calibri" panose="020F0502020204030204" pitchFamily="34" charset="0"/>
                </a:rPr>
                <a:t>Jan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DAC01D1-4340-C149-81F8-6F178197D5D6}"/>
                </a:ext>
              </a:extLst>
            </p:cNvPr>
            <p:cNvGrpSpPr/>
            <p:nvPr/>
          </p:nvGrpSpPr>
          <p:grpSpPr>
            <a:xfrm>
              <a:off x="689414" y="3755652"/>
              <a:ext cx="359311" cy="254000"/>
              <a:chOff x="1372024" y="2978150"/>
              <a:chExt cx="359311" cy="254000"/>
            </a:xfrm>
          </p:grpSpPr>
          <p:cxnSp>
            <p:nvCxnSpPr>
              <p:cNvPr id="9241" name="OTLSHAPE_TB_00000000000000000000000000000000_Separator1"/>
              <p:cNvCxnSpPr/>
              <p:nvPr>
                <p:custDataLst>
                  <p:tags r:id="rId127"/>
                </p:custDataLst>
              </p:nvPr>
            </p:nvCxnSpPr>
            <p:spPr>
              <a:xfrm>
                <a:off x="1372024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42" name="OTLSHAPE_TB_00000000000000000000000000000000_TimescaleInterval2"/>
              <p:cNvSpPr txBox="1"/>
              <p:nvPr>
                <p:custDataLst>
                  <p:tags r:id="rId128"/>
                </p:custDataLst>
              </p:nvPr>
            </p:nvSpPr>
            <p:spPr>
              <a:xfrm>
                <a:off x="1435524" y="3012123"/>
                <a:ext cx="295811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18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Feb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EB6C6A-97E2-E142-8025-ECA450A3A8B2}"/>
                </a:ext>
              </a:extLst>
            </p:cNvPr>
            <p:cNvGrpSpPr/>
            <p:nvPr/>
          </p:nvGrpSpPr>
          <p:grpSpPr>
            <a:xfrm>
              <a:off x="1204155" y="3755652"/>
              <a:ext cx="392406" cy="254000"/>
              <a:chOff x="1921998" y="2978150"/>
              <a:chExt cx="392406" cy="254000"/>
            </a:xfrm>
          </p:grpSpPr>
          <p:cxnSp>
            <p:nvCxnSpPr>
              <p:cNvPr id="9243" name="OTLSHAPE_TB_00000000000000000000000000000000_Separator2"/>
              <p:cNvCxnSpPr/>
              <p:nvPr>
                <p:custDataLst>
                  <p:tags r:id="rId125"/>
                </p:custDataLst>
              </p:nvPr>
            </p:nvCxnSpPr>
            <p:spPr>
              <a:xfrm>
                <a:off x="1921998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44" name="OTLSHAPE_TB_00000000000000000000000000000000_TimescaleInterval3"/>
              <p:cNvSpPr txBox="1"/>
              <p:nvPr>
                <p:custDataLst>
                  <p:tags r:id="rId126"/>
                </p:custDataLst>
              </p:nvPr>
            </p:nvSpPr>
            <p:spPr>
              <a:xfrm>
                <a:off x="1985499" y="3012123"/>
                <a:ext cx="32890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Mar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6B278B9-99A8-9A42-A943-B0A6220D8B95}"/>
                </a:ext>
              </a:extLst>
            </p:cNvPr>
            <p:cNvGrpSpPr/>
            <p:nvPr/>
          </p:nvGrpSpPr>
          <p:grpSpPr>
            <a:xfrm>
              <a:off x="1751991" y="3755652"/>
              <a:ext cx="364756" cy="254000"/>
              <a:chOff x="2450142" y="2978150"/>
              <a:chExt cx="364756" cy="254000"/>
            </a:xfrm>
          </p:grpSpPr>
          <p:cxnSp>
            <p:nvCxnSpPr>
              <p:cNvPr id="9245" name="OTLSHAPE_TB_00000000000000000000000000000000_Separator3"/>
              <p:cNvCxnSpPr/>
              <p:nvPr>
                <p:custDataLst>
                  <p:tags r:id="rId123"/>
                </p:custDataLst>
              </p:nvPr>
            </p:nvCxnSpPr>
            <p:spPr>
              <a:xfrm>
                <a:off x="2450142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46" name="OTLSHAPE_TB_00000000000000000000000000000000_TimescaleInterval4"/>
              <p:cNvSpPr txBox="1"/>
              <p:nvPr>
                <p:custDataLst>
                  <p:tags r:id="rId124"/>
                </p:custDataLst>
              </p:nvPr>
            </p:nvSpPr>
            <p:spPr>
              <a:xfrm>
                <a:off x="2513642" y="3012123"/>
                <a:ext cx="301256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Apr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FFA4956-FC44-4C4D-B680-5A9120F75CE0}"/>
                </a:ext>
              </a:extLst>
            </p:cNvPr>
            <p:cNvGrpSpPr/>
            <p:nvPr/>
          </p:nvGrpSpPr>
          <p:grpSpPr>
            <a:xfrm>
              <a:off x="2272177" y="3755652"/>
              <a:ext cx="374334" cy="254000"/>
              <a:chOff x="4169808" y="2978150"/>
              <a:chExt cx="374334" cy="254000"/>
            </a:xfrm>
          </p:grpSpPr>
          <p:cxnSp>
            <p:nvCxnSpPr>
              <p:cNvPr id="9247" name="OTLSHAPE_TB_00000000000000000000000000000000_Separator4"/>
              <p:cNvCxnSpPr/>
              <p:nvPr>
                <p:custDataLst>
                  <p:tags r:id="rId121"/>
                </p:custDataLst>
              </p:nvPr>
            </p:nvCxnSpPr>
            <p:spPr>
              <a:xfrm>
                <a:off x="4169808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48" name="OTLSHAPE_TB_00000000000000000000000000000000_TimescaleInterval5"/>
              <p:cNvSpPr txBox="1"/>
              <p:nvPr>
                <p:custDataLst>
                  <p:tags r:id="rId122"/>
                </p:custDataLst>
              </p:nvPr>
            </p:nvSpPr>
            <p:spPr>
              <a:xfrm>
                <a:off x="4233308" y="3012123"/>
                <a:ext cx="310834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18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May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1997B46-BA36-C340-B423-01D6D8721829}"/>
                </a:ext>
              </a:extLst>
            </p:cNvPr>
            <p:cNvGrpSpPr/>
            <p:nvPr/>
          </p:nvGrpSpPr>
          <p:grpSpPr>
            <a:xfrm>
              <a:off x="2801941" y="3755652"/>
              <a:ext cx="372711" cy="254000"/>
              <a:chOff x="4949850" y="2978150"/>
              <a:chExt cx="372711" cy="254000"/>
            </a:xfrm>
          </p:grpSpPr>
          <p:cxnSp>
            <p:nvCxnSpPr>
              <p:cNvPr id="9249" name="OTLSHAPE_TB_00000000000000000000000000000000_Separator5"/>
              <p:cNvCxnSpPr/>
              <p:nvPr>
                <p:custDataLst>
                  <p:tags r:id="rId119"/>
                </p:custDataLst>
              </p:nvPr>
            </p:nvCxnSpPr>
            <p:spPr>
              <a:xfrm>
                <a:off x="494985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50" name="OTLSHAPE_TB_00000000000000000000000000000000_TimescaleInterval6"/>
              <p:cNvSpPr txBox="1"/>
              <p:nvPr>
                <p:custDataLst>
                  <p:tags r:id="rId120"/>
                </p:custDataLst>
              </p:nvPr>
            </p:nvSpPr>
            <p:spPr>
              <a:xfrm>
                <a:off x="5013351" y="3012123"/>
                <a:ext cx="309210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2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Jun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B893A26-78F1-8341-989F-4CD7AC00AAA3}"/>
                </a:ext>
              </a:extLst>
            </p:cNvPr>
            <p:cNvGrpSpPr/>
            <p:nvPr/>
          </p:nvGrpSpPr>
          <p:grpSpPr>
            <a:xfrm>
              <a:off x="3330082" y="3755652"/>
              <a:ext cx="307478" cy="254000"/>
              <a:chOff x="5755894" y="2978150"/>
              <a:chExt cx="307478" cy="254000"/>
            </a:xfrm>
          </p:grpSpPr>
          <p:cxnSp>
            <p:nvCxnSpPr>
              <p:cNvPr id="9251" name="OTLSHAPE_TB_00000000000000000000000000000000_Separator6"/>
              <p:cNvCxnSpPr/>
              <p:nvPr>
                <p:custDataLst>
                  <p:tags r:id="rId117"/>
                </p:custDataLst>
              </p:nvPr>
            </p:nvCxnSpPr>
            <p:spPr>
              <a:xfrm>
                <a:off x="5755894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52" name="OTLSHAPE_TB_00000000000000000000000000000000_TimescaleInterval7"/>
              <p:cNvSpPr txBox="1"/>
              <p:nvPr>
                <p:custDataLst>
                  <p:tags r:id="rId118"/>
                </p:custDataLst>
              </p:nvPr>
            </p:nvSpPr>
            <p:spPr>
              <a:xfrm>
                <a:off x="5819394" y="3012123"/>
                <a:ext cx="243978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Jul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CD924A9-AF9A-C145-AA26-0519044C0DAF}"/>
                </a:ext>
              </a:extLst>
            </p:cNvPr>
            <p:cNvGrpSpPr/>
            <p:nvPr/>
          </p:nvGrpSpPr>
          <p:grpSpPr>
            <a:xfrm>
              <a:off x="3792990" y="3755652"/>
              <a:ext cx="353089" cy="254000"/>
              <a:chOff x="6535936" y="2978150"/>
              <a:chExt cx="353089" cy="254000"/>
            </a:xfrm>
          </p:grpSpPr>
          <p:cxnSp>
            <p:nvCxnSpPr>
              <p:cNvPr id="9253" name="OTLSHAPE_TB_00000000000000000000000000000000_Separator7"/>
              <p:cNvCxnSpPr/>
              <p:nvPr>
                <p:custDataLst>
                  <p:tags r:id="rId115"/>
                </p:custDataLst>
              </p:nvPr>
            </p:nvCxnSpPr>
            <p:spPr>
              <a:xfrm>
                <a:off x="6535936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54" name="OTLSHAPE_TB_00000000000000000000000000000000_TimescaleInterval8"/>
              <p:cNvSpPr txBox="1"/>
              <p:nvPr>
                <p:custDataLst>
                  <p:tags r:id="rId116"/>
                </p:custDataLst>
              </p:nvPr>
            </p:nvSpPr>
            <p:spPr>
              <a:xfrm>
                <a:off x="6599436" y="3012123"/>
                <a:ext cx="289589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2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Aug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26B234F-9FB7-0C41-BE3E-B60E197CA8E0}"/>
                </a:ext>
              </a:extLst>
            </p:cNvPr>
            <p:cNvGrpSpPr/>
            <p:nvPr/>
          </p:nvGrpSpPr>
          <p:grpSpPr>
            <a:xfrm>
              <a:off x="4301509" y="3755652"/>
              <a:ext cx="434115" cy="254000"/>
              <a:chOff x="7341980" y="2978150"/>
              <a:chExt cx="434115" cy="254000"/>
            </a:xfrm>
          </p:grpSpPr>
          <p:cxnSp>
            <p:nvCxnSpPr>
              <p:cNvPr id="9255" name="OTLSHAPE_TB_00000000000000000000000000000000_Separator8"/>
              <p:cNvCxnSpPr/>
              <p:nvPr>
                <p:custDataLst>
                  <p:tags r:id="rId113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56" name="OTLSHAPE_TB_00000000000000000000000000000000_TimescaleInterval9"/>
              <p:cNvSpPr txBox="1"/>
              <p:nvPr>
                <p:custDataLst>
                  <p:tags r:id="rId114"/>
                </p:custDataLst>
              </p:nvPr>
            </p:nvSpPr>
            <p:spPr>
              <a:xfrm>
                <a:off x="7405481" y="3012123"/>
                <a:ext cx="370614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Sept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DC19598-6A95-584F-AD41-FC693374555F}"/>
                </a:ext>
              </a:extLst>
            </p:cNvPr>
            <p:cNvGrpSpPr/>
            <p:nvPr/>
          </p:nvGrpSpPr>
          <p:grpSpPr>
            <a:xfrm>
              <a:off x="4891054" y="3755652"/>
              <a:ext cx="368456" cy="254000"/>
              <a:chOff x="7341980" y="2978150"/>
              <a:chExt cx="368456" cy="254000"/>
            </a:xfrm>
          </p:grpSpPr>
          <p:cxnSp>
            <p:nvCxnSpPr>
              <p:cNvPr id="100" name="OTLSHAPE_TB_00000000000000000000000000000000_Separator8">
                <a:extLst>
                  <a:ext uri="{FF2B5EF4-FFF2-40B4-BE49-F238E27FC236}">
                    <a16:creationId xmlns:a16="http://schemas.microsoft.com/office/drawing/2014/main" id="{ACC54C46-8BE0-3B47-B7EB-E4E1486B11E4}"/>
                  </a:ext>
                </a:extLst>
              </p:cNvPr>
              <p:cNvCxnSpPr/>
              <p:nvPr>
                <p:custDataLst>
                  <p:tags r:id="rId111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TLSHAPE_TB_00000000000000000000000000000000_TimescaleInterval9">
                <a:extLst>
                  <a:ext uri="{FF2B5EF4-FFF2-40B4-BE49-F238E27FC236}">
                    <a16:creationId xmlns:a16="http://schemas.microsoft.com/office/drawing/2014/main" id="{134B05E9-EA85-5F44-B464-E8E0A2834335}"/>
                  </a:ext>
                </a:extLst>
              </p:cNvPr>
              <p:cNvSpPr txBox="1"/>
              <p:nvPr>
                <p:custDataLst>
                  <p:tags r:id="rId112"/>
                </p:custDataLst>
              </p:nvPr>
            </p:nvSpPr>
            <p:spPr>
              <a:xfrm>
                <a:off x="7405481" y="3012123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Oct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1756EF6-C2EE-784F-8641-811D8748E2E5}"/>
                </a:ext>
              </a:extLst>
            </p:cNvPr>
            <p:cNvGrpSpPr/>
            <p:nvPr/>
          </p:nvGrpSpPr>
          <p:grpSpPr>
            <a:xfrm>
              <a:off x="5414940" y="3755652"/>
              <a:ext cx="368456" cy="254000"/>
              <a:chOff x="7341980" y="2978150"/>
              <a:chExt cx="368456" cy="254000"/>
            </a:xfrm>
          </p:grpSpPr>
          <p:cxnSp>
            <p:nvCxnSpPr>
              <p:cNvPr id="103" name="OTLSHAPE_TB_00000000000000000000000000000000_Separator8">
                <a:extLst>
                  <a:ext uri="{FF2B5EF4-FFF2-40B4-BE49-F238E27FC236}">
                    <a16:creationId xmlns:a16="http://schemas.microsoft.com/office/drawing/2014/main" id="{409F119C-B4A0-064C-85A3-5ED6D59754C7}"/>
                  </a:ext>
                </a:extLst>
              </p:cNvPr>
              <p:cNvCxnSpPr/>
              <p:nvPr>
                <p:custDataLst>
                  <p:tags r:id="rId109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OTLSHAPE_TB_00000000000000000000000000000000_TimescaleInterval9">
                <a:extLst>
                  <a:ext uri="{FF2B5EF4-FFF2-40B4-BE49-F238E27FC236}">
                    <a16:creationId xmlns:a16="http://schemas.microsoft.com/office/drawing/2014/main" id="{3FEFD558-27A1-154A-8873-2B41790CF065}"/>
                  </a:ext>
                </a:extLst>
              </p:cNvPr>
              <p:cNvSpPr txBox="1"/>
              <p:nvPr>
                <p:custDataLst>
                  <p:tags r:id="rId110"/>
                </p:custDataLst>
              </p:nvPr>
            </p:nvSpPr>
            <p:spPr>
              <a:xfrm>
                <a:off x="7405481" y="3012123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Nov</a:t>
                </a:r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8E97E52C-26C5-1648-9454-BD6C4AB7ED53}"/>
                </a:ext>
              </a:extLst>
            </p:cNvPr>
            <p:cNvGrpSpPr/>
            <p:nvPr/>
          </p:nvGrpSpPr>
          <p:grpSpPr>
            <a:xfrm>
              <a:off x="5938826" y="3755652"/>
              <a:ext cx="368456" cy="254000"/>
              <a:chOff x="7341980" y="2978150"/>
              <a:chExt cx="368456" cy="254000"/>
            </a:xfrm>
          </p:grpSpPr>
          <p:cxnSp>
            <p:nvCxnSpPr>
              <p:cNvPr id="106" name="OTLSHAPE_TB_00000000000000000000000000000000_Separator8">
                <a:extLst>
                  <a:ext uri="{FF2B5EF4-FFF2-40B4-BE49-F238E27FC236}">
                    <a16:creationId xmlns:a16="http://schemas.microsoft.com/office/drawing/2014/main" id="{D2B158D2-C926-F540-B2CF-3F67CBE2AB11}"/>
                  </a:ext>
                </a:extLst>
              </p:cNvPr>
              <p:cNvCxnSpPr/>
              <p:nvPr>
                <p:custDataLst>
                  <p:tags r:id="rId107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OTLSHAPE_TB_00000000000000000000000000000000_TimescaleInterval9">
                <a:extLst>
                  <a:ext uri="{FF2B5EF4-FFF2-40B4-BE49-F238E27FC236}">
                    <a16:creationId xmlns:a16="http://schemas.microsoft.com/office/drawing/2014/main" id="{FE5D9397-CA60-0746-AD52-C2F7755BCFEA}"/>
                  </a:ext>
                </a:extLst>
              </p:cNvPr>
              <p:cNvSpPr txBox="1"/>
              <p:nvPr>
                <p:custDataLst>
                  <p:tags r:id="rId108"/>
                </p:custDataLst>
              </p:nvPr>
            </p:nvSpPr>
            <p:spPr>
              <a:xfrm>
                <a:off x="7405481" y="3012123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Dec</a:t>
                </a:r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D0F086E3-9C88-3C43-85D6-2437132C4AD6}"/>
                </a:ext>
              </a:extLst>
            </p:cNvPr>
            <p:cNvGrpSpPr/>
            <p:nvPr/>
          </p:nvGrpSpPr>
          <p:grpSpPr>
            <a:xfrm>
              <a:off x="6462712" y="3755652"/>
              <a:ext cx="368456" cy="254000"/>
              <a:chOff x="7341980" y="2978150"/>
              <a:chExt cx="368456" cy="254000"/>
            </a:xfrm>
          </p:grpSpPr>
          <p:cxnSp>
            <p:nvCxnSpPr>
              <p:cNvPr id="109" name="OTLSHAPE_TB_00000000000000000000000000000000_Separator8">
                <a:extLst>
                  <a:ext uri="{FF2B5EF4-FFF2-40B4-BE49-F238E27FC236}">
                    <a16:creationId xmlns:a16="http://schemas.microsoft.com/office/drawing/2014/main" id="{F5EEE530-E8E9-F940-A46B-DD7FEBFE1AE2}"/>
                  </a:ext>
                </a:extLst>
              </p:cNvPr>
              <p:cNvCxnSpPr/>
              <p:nvPr>
                <p:custDataLst>
                  <p:tags r:id="rId105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OTLSHAPE_TB_00000000000000000000000000000000_TimescaleInterval9">
                <a:extLst>
                  <a:ext uri="{FF2B5EF4-FFF2-40B4-BE49-F238E27FC236}">
                    <a16:creationId xmlns:a16="http://schemas.microsoft.com/office/drawing/2014/main" id="{8CB31B46-91F6-034B-8A1F-30067C47BBE1}"/>
                  </a:ext>
                </a:extLst>
              </p:cNvPr>
              <p:cNvSpPr txBox="1"/>
              <p:nvPr>
                <p:custDataLst>
                  <p:tags r:id="rId106"/>
                </p:custDataLst>
              </p:nvPr>
            </p:nvSpPr>
            <p:spPr>
              <a:xfrm>
                <a:off x="7405481" y="3012123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Jan</a:t>
                </a: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7427C77F-8BE0-C049-A0F4-46421CE6F4A4}"/>
                </a:ext>
              </a:extLst>
            </p:cNvPr>
            <p:cNvGrpSpPr/>
            <p:nvPr/>
          </p:nvGrpSpPr>
          <p:grpSpPr>
            <a:xfrm>
              <a:off x="6986598" y="3755652"/>
              <a:ext cx="368456" cy="254000"/>
              <a:chOff x="7341980" y="2978150"/>
              <a:chExt cx="368456" cy="254000"/>
            </a:xfrm>
          </p:grpSpPr>
          <p:cxnSp>
            <p:nvCxnSpPr>
              <p:cNvPr id="115" name="OTLSHAPE_TB_00000000000000000000000000000000_Separator8">
                <a:extLst>
                  <a:ext uri="{FF2B5EF4-FFF2-40B4-BE49-F238E27FC236}">
                    <a16:creationId xmlns:a16="http://schemas.microsoft.com/office/drawing/2014/main" id="{B716A059-3C09-0644-881E-9B1B07313C0B}"/>
                  </a:ext>
                </a:extLst>
              </p:cNvPr>
              <p:cNvCxnSpPr/>
              <p:nvPr>
                <p:custDataLst>
                  <p:tags r:id="rId103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OTLSHAPE_TB_00000000000000000000000000000000_TimescaleInterval9">
                <a:extLst>
                  <a:ext uri="{FF2B5EF4-FFF2-40B4-BE49-F238E27FC236}">
                    <a16:creationId xmlns:a16="http://schemas.microsoft.com/office/drawing/2014/main" id="{3FF3B1A6-395A-1C47-A9C5-3FCF9B7938B9}"/>
                  </a:ext>
                </a:extLst>
              </p:cNvPr>
              <p:cNvSpPr txBox="1"/>
              <p:nvPr>
                <p:custDataLst>
                  <p:tags r:id="rId104"/>
                </p:custDataLst>
              </p:nvPr>
            </p:nvSpPr>
            <p:spPr>
              <a:xfrm>
                <a:off x="7405481" y="3012123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Feb</a:t>
                </a: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F436B4BE-20F7-C043-9996-878C0EC73DC9}"/>
                </a:ext>
              </a:extLst>
            </p:cNvPr>
            <p:cNvGrpSpPr/>
            <p:nvPr/>
          </p:nvGrpSpPr>
          <p:grpSpPr>
            <a:xfrm>
              <a:off x="7510484" y="3755652"/>
              <a:ext cx="368456" cy="254000"/>
              <a:chOff x="7341980" y="2978150"/>
              <a:chExt cx="368456" cy="254000"/>
            </a:xfrm>
          </p:grpSpPr>
          <p:cxnSp>
            <p:nvCxnSpPr>
              <p:cNvPr id="118" name="OTLSHAPE_TB_00000000000000000000000000000000_Separator8">
                <a:extLst>
                  <a:ext uri="{FF2B5EF4-FFF2-40B4-BE49-F238E27FC236}">
                    <a16:creationId xmlns:a16="http://schemas.microsoft.com/office/drawing/2014/main" id="{184BF6B5-ECDE-EC4D-AFDF-0FBBA68B558E}"/>
                  </a:ext>
                </a:extLst>
              </p:cNvPr>
              <p:cNvCxnSpPr/>
              <p:nvPr>
                <p:custDataLst>
                  <p:tags r:id="rId101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OTLSHAPE_TB_00000000000000000000000000000000_TimescaleInterval9">
                <a:extLst>
                  <a:ext uri="{FF2B5EF4-FFF2-40B4-BE49-F238E27FC236}">
                    <a16:creationId xmlns:a16="http://schemas.microsoft.com/office/drawing/2014/main" id="{C13F99EC-BFBA-9944-B178-FAF7BC783692}"/>
                  </a:ext>
                </a:extLst>
              </p:cNvPr>
              <p:cNvSpPr txBox="1"/>
              <p:nvPr>
                <p:custDataLst>
                  <p:tags r:id="rId102"/>
                </p:custDataLst>
              </p:nvPr>
            </p:nvSpPr>
            <p:spPr>
              <a:xfrm>
                <a:off x="7405481" y="3012123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Mar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6783E988-5E58-9A49-98E8-CBC54FEE10AC}"/>
                </a:ext>
              </a:extLst>
            </p:cNvPr>
            <p:cNvGrpSpPr/>
            <p:nvPr/>
          </p:nvGrpSpPr>
          <p:grpSpPr>
            <a:xfrm>
              <a:off x="8034370" y="3755652"/>
              <a:ext cx="368456" cy="254000"/>
              <a:chOff x="7341980" y="2978150"/>
              <a:chExt cx="368456" cy="254000"/>
            </a:xfrm>
          </p:grpSpPr>
          <p:cxnSp>
            <p:nvCxnSpPr>
              <p:cNvPr id="121" name="OTLSHAPE_TB_00000000000000000000000000000000_Separator8">
                <a:extLst>
                  <a:ext uri="{FF2B5EF4-FFF2-40B4-BE49-F238E27FC236}">
                    <a16:creationId xmlns:a16="http://schemas.microsoft.com/office/drawing/2014/main" id="{8B9FB301-EF6D-844D-A81A-589FF7EA6CEA}"/>
                  </a:ext>
                </a:extLst>
              </p:cNvPr>
              <p:cNvCxnSpPr/>
              <p:nvPr>
                <p:custDataLst>
                  <p:tags r:id="rId99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OTLSHAPE_TB_00000000000000000000000000000000_TimescaleInterval9">
                <a:extLst>
                  <a:ext uri="{FF2B5EF4-FFF2-40B4-BE49-F238E27FC236}">
                    <a16:creationId xmlns:a16="http://schemas.microsoft.com/office/drawing/2014/main" id="{5D7180CC-F3CA-5C4B-952A-AB1D2BBB77BC}"/>
                  </a:ext>
                </a:extLst>
              </p:cNvPr>
              <p:cNvSpPr txBox="1"/>
              <p:nvPr>
                <p:custDataLst>
                  <p:tags r:id="rId100"/>
                </p:custDataLst>
              </p:nvPr>
            </p:nvSpPr>
            <p:spPr>
              <a:xfrm>
                <a:off x="7405481" y="3012123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Apr</a:t>
                </a: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4852C184-6E53-C848-B605-F89758B4732E}"/>
                </a:ext>
              </a:extLst>
            </p:cNvPr>
            <p:cNvGrpSpPr/>
            <p:nvPr/>
          </p:nvGrpSpPr>
          <p:grpSpPr>
            <a:xfrm>
              <a:off x="8558259" y="3755652"/>
              <a:ext cx="368456" cy="254000"/>
              <a:chOff x="7341980" y="2978150"/>
              <a:chExt cx="368456" cy="254000"/>
            </a:xfrm>
          </p:grpSpPr>
          <p:cxnSp>
            <p:nvCxnSpPr>
              <p:cNvPr id="124" name="OTLSHAPE_TB_00000000000000000000000000000000_Separator8">
                <a:extLst>
                  <a:ext uri="{FF2B5EF4-FFF2-40B4-BE49-F238E27FC236}">
                    <a16:creationId xmlns:a16="http://schemas.microsoft.com/office/drawing/2014/main" id="{4F45C296-999F-DC4A-8B5D-CCC4664797EB}"/>
                  </a:ext>
                </a:extLst>
              </p:cNvPr>
              <p:cNvCxnSpPr/>
              <p:nvPr>
                <p:custDataLst>
                  <p:tags r:id="rId97"/>
                </p:custDataLst>
              </p:nvPr>
            </p:nvCxnSpPr>
            <p:spPr>
              <a:xfrm>
                <a:off x="7341980" y="2978150"/>
                <a:ext cx="0" cy="254000"/>
              </a:xfrm>
              <a:prstGeom prst="line">
                <a:avLst/>
              </a:prstGeom>
              <a:ln w="6350" cap="flat" cmpd="sng" algn="ctr">
                <a:solidFill>
                  <a:schemeClr val="lt2">
                    <a:alpha val="2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OTLSHAPE_TB_00000000000000000000000000000000_TimescaleInterval9">
                <a:extLst>
                  <a:ext uri="{FF2B5EF4-FFF2-40B4-BE49-F238E27FC236}">
                    <a16:creationId xmlns:a16="http://schemas.microsoft.com/office/drawing/2014/main" id="{84B04F9A-D521-4B4F-9B51-26F7ADDA9E12}"/>
                  </a:ext>
                </a:extLst>
              </p:cNvPr>
              <p:cNvSpPr txBox="1"/>
              <p:nvPr>
                <p:custDataLst>
                  <p:tags r:id="rId98"/>
                </p:custDataLst>
              </p:nvPr>
            </p:nvSpPr>
            <p:spPr>
              <a:xfrm>
                <a:off x="7405481" y="3012123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r>
                  <a:rPr lang="en-US" sz="1200" spc="-20" dirty="0">
                    <a:solidFill>
                      <a:schemeClr val="lt2"/>
                    </a:solidFill>
                    <a:latin typeface="Calibri" panose="020F0502020204030204" pitchFamily="34" charset="0"/>
                  </a:rPr>
                  <a:t>May</a:t>
                </a:r>
              </a:p>
            </p:txBody>
          </p:sp>
        </p:grpSp>
      </p:grpSp>
      <p:sp>
        <p:nvSpPr>
          <p:cNvPr id="167" name="OTLSHAPE_T_06a6a20021ea4acdac20b41f7b37b0dd_Shape">
            <a:extLst>
              <a:ext uri="{FF2B5EF4-FFF2-40B4-BE49-F238E27FC236}">
                <a16:creationId xmlns:a16="http://schemas.microsoft.com/office/drawing/2014/main" id="{45E06031-1D3A-3A4B-B4A7-0047BBE3C951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6449134" y="4635041"/>
            <a:ext cx="1558081" cy="203200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T_06a6a20021ea4acdac20b41f7b37b0dd_Title">
            <a:extLst>
              <a:ext uri="{FF2B5EF4-FFF2-40B4-BE49-F238E27FC236}">
                <a16:creationId xmlns:a16="http://schemas.microsoft.com/office/drawing/2014/main" id="{C4E06DF8-86C2-454E-8C27-A465131400CC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446803" y="4848298"/>
            <a:ext cx="132792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rgbClr val="489A61"/>
                </a:solidFill>
                <a:latin typeface="Calibri" panose="020F0502020204030204" pitchFamily="34" charset="0"/>
              </a:rPr>
              <a:t>Q1 2020 Phase 2 Move-in</a:t>
            </a:r>
          </a:p>
        </p:txBody>
      </p:sp>
      <p:sp>
        <p:nvSpPr>
          <p:cNvPr id="169" name="OTLSHAPE_T_06a6a20021ea4acdac20b41f7b37b0dd_JoinedDate">
            <a:extLst>
              <a:ext uri="{FF2B5EF4-FFF2-40B4-BE49-F238E27FC236}">
                <a16:creationId xmlns:a16="http://schemas.microsoft.com/office/drawing/2014/main" id="{2210981F-0DA6-5F4B-85ED-0BCF7F04C63F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054971" y="4648337"/>
            <a:ext cx="48970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Calibri" panose="020F0502020204030204" pitchFamily="34" charset="0"/>
              </a:rPr>
              <a:t>Jan - Mar</a:t>
            </a:r>
          </a:p>
        </p:txBody>
      </p:sp>
      <p:sp>
        <p:nvSpPr>
          <p:cNvPr id="171" name="OTLSHAPE_M_93afb554552a4221a5380f7919409aa7_Title">
            <a:extLst>
              <a:ext uri="{FF2B5EF4-FFF2-40B4-BE49-F238E27FC236}">
                <a16:creationId xmlns:a16="http://schemas.microsoft.com/office/drawing/2014/main" id="{FBA59250-2726-B644-8913-9DC3E3038FF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446575" y="1933590"/>
            <a:ext cx="1590062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D24726"/>
                </a:solidFill>
                <a:latin typeface="Calibri" panose="020F0502020204030204" pitchFamily="34" charset="0"/>
              </a:rPr>
              <a:t>Move Logistics Instructional Town Hall Meeting #2</a:t>
            </a:r>
          </a:p>
        </p:txBody>
      </p:sp>
      <p:sp>
        <p:nvSpPr>
          <p:cNvPr id="172" name="OTLSHAPE_M_93afb554552a4221a5380f7919409aa7_Date">
            <a:extLst>
              <a:ext uri="{FF2B5EF4-FFF2-40B4-BE49-F238E27FC236}">
                <a16:creationId xmlns:a16="http://schemas.microsoft.com/office/drawing/2014/main" id="{D41B5F42-4631-AE47-A24F-0831AAA45C23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441984" y="2241935"/>
            <a:ext cx="55237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7F7F7F"/>
                </a:solidFill>
                <a:latin typeface="Calibri" panose="020F0502020204030204" pitchFamily="34" charset="0"/>
              </a:rPr>
              <a:t>Dec ##</a:t>
            </a:r>
          </a:p>
        </p:txBody>
      </p:sp>
      <p:sp>
        <p:nvSpPr>
          <p:cNvPr id="173" name="OTLSHAPE_M_a58f29487c0343c08abcf41913e40cae_Shape">
            <a:extLst>
              <a:ext uri="{FF2B5EF4-FFF2-40B4-BE49-F238E27FC236}">
                <a16:creationId xmlns:a16="http://schemas.microsoft.com/office/drawing/2014/main" id="{6FABBABD-7AC9-144D-82A7-0A3D1B6315B2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 rot="16200000">
            <a:off x="6262344" y="2014260"/>
            <a:ext cx="165100" cy="165100"/>
          </a:xfrm>
          <a:prstGeom prst="flowChartMerge">
            <a:avLst/>
          </a:prstGeom>
          <a:solidFill>
            <a:srgbClr val="D246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TLSHAPE_T_9aa183d65df24b0c8fecd0a002471583_Shape">
            <a:extLst>
              <a:ext uri="{FF2B5EF4-FFF2-40B4-BE49-F238E27FC236}">
                <a16:creationId xmlns:a16="http://schemas.microsoft.com/office/drawing/2014/main" id="{20A99F1B-C316-5D41-925F-149F55A6EE67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8034370" y="4984928"/>
            <a:ext cx="523889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T_9aa183d65df24b0c8fecd0a002471583_Title">
            <a:extLst>
              <a:ext uri="{FF2B5EF4-FFF2-40B4-BE49-F238E27FC236}">
                <a16:creationId xmlns:a16="http://schemas.microsoft.com/office/drawing/2014/main" id="{05E9D32B-A62A-2D40-87E9-B4BA3355D54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050424" y="5223716"/>
            <a:ext cx="1238137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D24726"/>
                </a:solidFill>
                <a:latin typeface="Calibri" panose="020F0502020204030204" pitchFamily="34" charset="0"/>
              </a:rPr>
              <a:t>Move-in Support</a:t>
            </a:r>
          </a:p>
          <a:p>
            <a:r>
              <a:rPr lang="en-US" sz="1000" b="1" spc="-8" dirty="0">
                <a:solidFill>
                  <a:srgbClr val="D24726"/>
                </a:solidFill>
                <a:latin typeface="Calibri" panose="020F0502020204030204" pitchFamily="34" charset="0"/>
              </a:rPr>
              <a:t>&amp; Follow Up</a:t>
            </a:r>
          </a:p>
        </p:txBody>
      </p:sp>
      <p:sp>
        <p:nvSpPr>
          <p:cNvPr id="178" name="OTLSHAPE_T_9aa183d65df24b0c8fecd0a002471583_JoinedDate">
            <a:extLst>
              <a:ext uri="{FF2B5EF4-FFF2-40B4-BE49-F238E27FC236}">
                <a16:creationId xmlns:a16="http://schemas.microsoft.com/office/drawing/2014/main" id="{CF2E587B-5CBD-D448-839E-975B214E99C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8616535" y="5009016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9281" name="OTLSHAPE_M_7f583de0854a4cacb89837f3a379bb4a_Shape"/>
          <p:cNvSpPr/>
          <p:nvPr>
            <p:custDataLst>
              <p:tags r:id="rId87"/>
            </p:custDataLst>
          </p:nvPr>
        </p:nvSpPr>
        <p:spPr>
          <a:xfrm>
            <a:off x="4785804" y="3969319"/>
            <a:ext cx="225338" cy="244116"/>
          </a:xfrm>
          <a:prstGeom prst="star5">
            <a:avLst>
              <a:gd name="adj" fmla="val 23341"/>
              <a:gd name="hf" fmla="val 105146"/>
              <a:gd name="vf" fmla="val 110557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TLSHAPE_T_7c518fb37f2142bb8e0445920d0403b5_Shape">
            <a:extLst>
              <a:ext uri="{FF2B5EF4-FFF2-40B4-BE49-F238E27FC236}">
                <a16:creationId xmlns:a16="http://schemas.microsoft.com/office/drawing/2014/main" id="{6A5C0FCE-546C-E44C-90A6-9C5A5B885049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1218543" y="5706812"/>
            <a:ext cx="2264809" cy="203200"/>
          </a:xfrm>
          <a:prstGeom prst="roundRect">
            <a:avLst>
              <a:gd name="adj" fmla="val 100000"/>
            </a:avLst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T_7c518fb37f2142bb8e0445920d0403b5_JoinedDate">
            <a:extLst>
              <a:ext uri="{FF2B5EF4-FFF2-40B4-BE49-F238E27FC236}">
                <a16:creationId xmlns:a16="http://schemas.microsoft.com/office/drawing/2014/main" id="{A6ADD5C4-C1EB-1347-8544-D232A0509734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537826" y="5754987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 smtClean="0">
                <a:solidFill>
                  <a:srgbClr val="7F7F7F"/>
                </a:solidFill>
                <a:latin typeface="Calibri" panose="020F0502020204030204" pitchFamily="34" charset="0"/>
              </a:rPr>
              <a:t>Mar</a:t>
            </a:r>
            <a:r>
              <a:rPr lang="en-US" sz="1000" spc="-4" dirty="0" smtClean="0">
                <a:solidFill>
                  <a:srgbClr val="7F7F7F"/>
                </a:solidFill>
                <a:latin typeface="Calibri" panose="020F0502020204030204" pitchFamily="34" charset="0"/>
              </a:rPr>
              <a:t> – Aug </a:t>
            </a:r>
            <a:endParaRPr lang="en-US" sz="1000" spc="-4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53" name="OTLSHAPE_T_7c518fb37f2142bb8e0445920d0403b5_Title">
            <a:extLst>
              <a:ext uri="{FF2B5EF4-FFF2-40B4-BE49-F238E27FC236}">
                <a16:creationId xmlns:a16="http://schemas.microsoft.com/office/drawing/2014/main" id="{EB6043FB-D5D6-B449-9310-55FA40DF451C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51047" y="5963379"/>
            <a:ext cx="201227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 smtClean="0">
                <a:solidFill>
                  <a:srgbClr val="0070C0"/>
                </a:solidFill>
                <a:latin typeface="Calibri" panose="020F0502020204030204" pitchFamily="34" charset="0"/>
              </a:rPr>
              <a:t>Document Management Strategies for Moving to Paper-Lite </a:t>
            </a:r>
            <a:endParaRPr lang="en-US" sz="1000" b="1" spc="-8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cxnSp>
        <p:nvCxnSpPr>
          <p:cNvPr id="157" name="OTLSHAPE_M_a58f29487c0343c08abcf41913e40cae_Connector1">
            <a:extLst>
              <a:ext uri="{FF2B5EF4-FFF2-40B4-BE49-F238E27FC236}">
                <a16:creationId xmlns:a16="http://schemas.microsoft.com/office/drawing/2014/main" id="{B92D3AF5-996B-0B49-A3D8-A561726C7C46}"/>
              </a:ext>
            </a:extLst>
          </p:cNvPr>
          <p:cNvCxnSpPr>
            <a:cxnSpLocks/>
          </p:cNvCxnSpPr>
          <p:nvPr>
            <p:custDataLst>
              <p:tags r:id="rId91"/>
            </p:custDataLst>
          </p:nvPr>
        </p:nvCxnSpPr>
        <p:spPr>
          <a:xfrm flipH="1">
            <a:off x="876631" y="2659277"/>
            <a:ext cx="5794" cy="1030493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TLSHAPE_M_a58f29487c0343c08abcf41913e40cae_Shape">
            <a:extLst>
              <a:ext uri="{FF2B5EF4-FFF2-40B4-BE49-F238E27FC236}">
                <a16:creationId xmlns:a16="http://schemas.microsoft.com/office/drawing/2014/main" id="{3BF40717-7D44-7C48-8A40-9EA2D6E4A943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 rot="16200000">
            <a:off x="923086" y="2647745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M_a58f29487c0343c08abcf41913e40cae_Title">
            <a:extLst>
              <a:ext uri="{FF2B5EF4-FFF2-40B4-BE49-F238E27FC236}">
                <a16:creationId xmlns:a16="http://schemas.microsoft.com/office/drawing/2014/main" id="{752F07F4-D1BC-B846-AE38-DD33F6975648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123247" y="2616000"/>
            <a:ext cx="1684582" cy="3077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 smtClean="0">
                <a:solidFill>
                  <a:srgbClr val="3B5998"/>
                </a:solidFill>
                <a:latin typeface="Calibri" panose="020F0502020204030204" pitchFamily="34" charset="0"/>
              </a:rPr>
              <a:t>Draft Document Management Project Plan and Estimate Forms</a:t>
            </a:r>
            <a:endParaRPr lang="en-US" sz="1000" b="1" spc="-6" dirty="0">
              <a:solidFill>
                <a:srgbClr val="3B5998"/>
              </a:solidFill>
              <a:latin typeface="Calibri" panose="020F0502020204030204" pitchFamily="34" charset="0"/>
            </a:endParaRPr>
          </a:p>
        </p:txBody>
      </p:sp>
      <p:sp>
        <p:nvSpPr>
          <p:cNvPr id="160" name="OTLSHAPE_M_a58f29487c0343c08abcf41913e40cae_Date">
            <a:extLst>
              <a:ext uri="{FF2B5EF4-FFF2-40B4-BE49-F238E27FC236}">
                <a16:creationId xmlns:a16="http://schemas.microsoft.com/office/drawing/2014/main" id="{442307A2-C9BF-D642-BB77-D55B9B420AB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307105" y="2930585"/>
            <a:ext cx="70587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 smtClean="0">
                <a:solidFill>
                  <a:srgbClr val="7F7F7F"/>
                </a:solidFill>
                <a:latin typeface="Calibri" panose="020F0502020204030204" pitchFamily="34" charset="0"/>
              </a:rPr>
              <a:t>Feb 1</a:t>
            </a:r>
            <a:endParaRPr lang="en-US" sz="1000" spc="-8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115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3LTA1LTEwVDIzOjU5OjU5Ljk5OVoiLCJFbmREYXRlIjoiMjAxOC0wMS0zMFQyMzo1OTo1OS45OTlaIiwiRm9ybWF0IjoiTU1NIiwiVHlwZSI6MiwiQXV0b0RhdGVSYW5nZSI6dHJ1ZSwiV29ya2luZ0RheXMiOjMxLCJUb2RheU1hcmtlclRleHQiOiJUb2RheSIsIkF1dG9TY2FsZVR5cGUiOnRydWV9LCJNaWxlc3RvbmVzIjpbeyIkaWQiOiIxMjMiLCJEYXRlIjoiMjAxNy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lJhdGlvIjowLjE3NTM5NjAyMjA5MDIwNTQ0LCJJc0N1c3RvbSI6dHJ1ZX0sIklkIjoiYTU4ZjI5NDgtN2MwMy00M2MwLThhYmMtZjQxOTEzZTQwY2FlIiwiSW1wb3J0SWQiOm51bGwsIlRpdGxlIjoiTWlsZXN0b25lIDEiLCJOb3RlIjpudWxsLCJIeXBlcmxpbmsiOm51bGwsIklzQ2hhbmdlZCI6ZmFsc2UsIklzTmV3Ijp0cnVlfSx7IiRpZCI6IjE0MyIsIkRhdGUiOiIyMDE3LTA1LTE1VDIzOjU5OjU5Ljk5OVoiLCJTdHlsZSI6eyIkaWQiOiIxNDQiLCJTaGFwZSI6MiwiQ29ubmVjdG9yTWFyZ2luIjp7IiRyZWYiOiI1NCJ9LCJDb25uZWN0b3JTdHlsZSI6eyIkaWQiOiIxNDUiLCJMaW5lQ29sb3IiOnsiJGlkIjoiMTQ2IiwiJHR5cGUiOiJOTFJFLkNvbW1vbi5Eb20uU29saWRDb2xvckJydXNoLCBOTFJFLkNvbW1vbiIsIkNvbG9yIjp7IiRpZCI6IjE0NyIsIkEiOjI1NSwiUiI6OCwiRyI6MTI3LCJCIjoxOTV9fSwiTGluZVdlaWdodCI6MS4wLCJMaW5lVHlwZSI6MCwiUGFyZW50U3R5bGUiOnsiJHJlZiI6IjU1In19LCJJc0JlbG93VGltZWJhbmQiOmZhbHNlLCJIaWRlRGF0ZSI6ZmFsc2UsIlNoYXBlU2l6ZSI6MSwiU3BhY2luZyI6MC4wLCJQYWRkaW5nIjp7IiRpZCI6IjE0OCIsIlRvcCI6MCwiTGVmdCI6MCwiUmlnaHQiOjAsIkJvdHRvbSI6MH0sIlNoYXBlU3R5bGUiOnsiJGlkIjoiMTQ5IiwiTWFyZ2luIjp7IiRyZWYiOiI2MCJ9LCJQYWRkaW5nIjp7IiRyZWYiOiI2MSJ9LCJCYWNrZ3JvdW5kIjp7IiRpZCI6IjE1MCIsIkNvbG9yIjp7IiRpZCI6IjE1MSIsIkEiOjI1NSwiUiI6OCwiRyI6MTI3LCJCIjoxOTV9fSwiSXNWaXNpYmxlIjp0cnVlLCJXaWR0aCI6MTMuMCwiSGVpZ2h0IjoxMy4wLCJCb3JkZXJTdHlsZSI6eyIkaWQiOiIxNTIiLCJMaW5lQ29sb3IiOnsiJHJlZiI6IjYzIn0sIkxpbmVXZWlnaHQiOjAuMCwiTGluZVR5cGUiOjAsIlBhcmVudFN0eWxlIjp7IiRyZWYiOiI2MiJ9fSwiUGFyZW50U3R5bGUiOnsiJHJlZiI6IjU5In19LCJUaXRsZVN0eWxlIjp7IiRpZCI6IjE1MyIsIkZvbnRTZXR0aW5ncyI6eyIkaWQiOiIxNTQiLCJGb250U2l6ZSI6MTAsIkZvbnROYW1lIjoiQ2FsaWJyaSIsIklzQm9sZCI6dHJ1ZSwiSXNJdGFsaWMiOmZhbHNlLCJJc1VuZGVybGluZWQiOmZhbHNlLCJQYXJlbnRTdHlsZSI6eyIkcmVmIjoiNjYifX0sIkF1dG9TaXplIjowLCJGb3JlZ3JvdW5kIjp7IiRpZCI6IjE1NSIsIkNvbG9yIjp7IiRpZCI6IjE1Ni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3IiwiTGluZUNvbG9yIjpudWxsLCJMaW5lV2VpZ2h0IjowLjAsIkxpbmVUeXBlIjowLCJQYXJlbnRTdHlsZSI6bnVsbH0sIlBhcmVudFN0eWxlIjp7IiRyZWYiOiI2NSJ9fSwiRGF0ZVN0eWxlIjp7IiRpZCI6IjE1OCIsIkZvbnRTZXR0aW5ncyI6eyIkaWQiOiIxNTkiLCJGb250U2l6ZSI6MTAsIkZvbnROYW1lIjoiQ2FsaWJyaSIsIklzQm9sZCI6ZmFsc2UsIklzSXRhbGljIjpmYWxzZSwiSXNVbmRlcmxpbmVkIjpmYWxzZSwiUGFyZW50U3R5bGUiOnsiJHJlZiI6IjczIn19LCJBdXRvU2l6ZSI6MCwiRm9yZWdyb3VuZCI6eyIkaWQiOiIxNjAiLCJDb2xvciI6eyIkaWQiOiIxNjE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IiLCJMaW5lQ29sb3IiOm51bGwsIkxpbmVXZWlnaHQiOjAuMCwiTGluZVR5cGUiOjAsIlBhcmVudFN0eWxlIjpudWxsfSwiUGFyZW50U3R5bGUiOnsiJHJlZiI6IjcyIn19LCJEYXRlRm9ybWF0Ijp7IiRyZWYiOiI3OSJ9LCJJc1Zpc2libGUiOnRydWUsIlBhcmVudFN0eWxlIjp7IiRyZWYiOiI1MyJ9fSwiUG9zaXRpb24iOnsiUmF0aW8iOjAuMTA4MDkzMTc2OTQ3Njk5NjUsIklzQ3VzdG9tIjp0cnVlfSwiSWQiOiI1Mjc0M2RlOC1iYjZkLTQwNDQtODk2Zi00NzM4OThmZTlkYTciLCJJbXBvcnRJZCI6bnVsbCwiVGl0bGUiOiJNaWxlc3RvbmUgMiIsIk5vdGUiOm51bGwsIkh5cGVybGluayI6bnVsbCwiSXNDaGFuZ2VkIjpmYWxzZSwiSXNOZXciOnRydWV9LHsiJGlkIjoiMTYzIiwiRGF0ZSI6IjIwMTctMDctMjFUMjM6NTk6NTkuOTk5WiIsIlN0eWxlIjp7IiRpZCI6IjE2NCIsIlNoYXBlIjo4LCJDb25uZWN0b3JNYXJnaW4iOnsiJHJlZiI6IjU0In0sIkNvbm5lY3RvclN0eWxlIjp7IiRpZCI6IjE2NSIsIkxpbmVDb2xvciI6eyIkaWQiOiIxNjYiLCIkdHlwZSI6Ik5MUkUuQ29tbW9uLkRvbS5Tb2xpZENvbG9yQnJ1c2gsIE5MUkUuQ29tbW9uIiwiQ29sb3IiOnsiJGlkIjoiMTY3IiwiQSI6MjU1LCJSIjo4LCJHIjoxMjcsIkIiOjE5NX19LCJMaW5lV2VpZ2h0IjoxLjAsIkxpbmVUeXBlIjowLCJQYXJlbnRTdHlsZSI6eyIkcmVmIjoiNTUifX0sIklzQmVsb3dUaW1lYmFuZCI6ZmFsc2UsIkhpZGVEYXRlIjpmYWxzZSwiU2hhcGVTaXplIjoxLCJTcGFjaW5nIjowLjAsIlBhZGRpbmciOnsiJGlkIjoiMTY4IiwiVG9wIjowLCJMZWZ0IjowLCJSaWdodCI6MCwiQm90dG9tIjowfSwiU2hhcGVTdHlsZSI6eyIkaWQiOiIxNjkiLCJNYXJnaW4iOnsiJHJlZiI6IjYwIn0sIlBhZGRpbmciOnsiJHJlZiI6IjYxIn0sIkJhY2tncm91bmQiOnsiJGlkIjoiMTcwIiwiQ29sb3IiOnsiJGlkIjoiMTcxIiwiQSI6MjU1LCJSIjo4LCJHIjoxMjcsIkIiOjE5NX19LCJJc1Zpc2libGUiOnRydWUsIldpZHRoIjoxOC4wLCJIZWlnaHQiOjIwLjAsIkJvcmRlclN0eWxlIjp7IiRpZCI6IjE3MiIsIkxpbmVDb2xvciI6eyIkcmVmIjoiNjMifSwiTGluZVdlaWdodCI6MC4wLCJMaW5lVHlwZSI6MCwiUGFyZW50U3R5bGUiOnsiJHJlZiI6IjYyIn19LCJQYXJlbnRTdHlsZSI6eyIkcmVmIjoiNTkifX0sIlRpdGxlU3R5bGUiOnsiJGlkIjoiMTczIiwiRm9udFNldHRpbmdzIjp7IiRpZCI6IjE3NCIsIkZvbnRTaXplIjoxMCwiRm9udE5hbWUiOiJDYWxpYnJpIiwiSXNCb2xkIjp0cnVlLCJJc0l0YWxpYyI6ZmFsc2UsIklzVW5kZXJsaW5lZCI6ZmFsc2UsIlBhcmVudFN0eWxlIjp7IiRyZWYiOiI2NiJ9fSwiQXV0b1NpemUiOjAsIkZvcmVncm91bmQiOnsiJGlkIjoiMTc1IiwiQ29sb3IiOnsiJGlkIjoiMTc2IiwiQSI6MjU1LCJSIjo1OSwiRyI6ODksIkIiOjE1Mn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ciLCJMaW5lQ29sb3IiOm51bGwsIkxpbmVXZWlnaHQiOjAuMCwiTGluZVR5cGUiOjAsIlBhcmVudFN0eWxlIjpudWxsfSwiUGFyZW50U3R5bGUiOnsiJHJlZiI6IjY1In19LCJEYXRlU3R5bGUiOnsiJGlkIjoiMTc4IiwiRm9udFNldHRpbmdzIjp7IiRpZCI6IjE3OSIsIkZvbnRTaXplIjoxMCwiRm9udE5hbWUiOiJDYWxpYnJpIiwiSXNCb2xkIjpmYWxzZSwiSXNJdGFsaWMiOmZhbHNlLCJJc1VuZGVybGluZWQiOmZhbHNlLCJQYXJlbnRTdHlsZSI6eyIkcmVmIjoiNzMifX0sIkF1dG9TaXplIjowLCJGb3JlZ3JvdW5kIjp7IiRpZCI6IjE4MCIsIkNvbG9yIjp7IiRpZCI6IjE4MS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MiIsIkxpbmVDb2xvciI6bnVsbCwiTGluZVdlaWdodCI6MC4wLCJMaW5lVHlwZSI6MCwiUGFyZW50U3R5bGUiOm51bGx9LCJQYXJlbnRTdHlsZSI6eyIkcmVmIjoiNzIifX0sIkRhdGVGb3JtYXQiOnsiJHJlZiI6Ijc5In0sIklzVmlzaWJsZSI6dHJ1ZSwiUGFyZW50U3R5bGUiOnsiJHJlZiI6IjUzIn19LCJQb3NpdGlvbiI6eyJSYXRpbyI6MC4wODQwNjI1NjIxNjU0MzY5MjIsIklzQ3VzdG9tIjp0cnVlfSwiSWQiOiJhNTRiYzgyNy1iMDUxLTQ2ZDEtOGI1NS05ZjYxODcyM2UyYjQiLCJJbXBvcnRJZCI6bnVsbCwiVGl0bGUiOiJNaWxlc3RvbmUgMyIsIk5vdGUiOm51bGwsIkh5cGVybGluayI6bnVsbCwiSXNDaGFuZ2VkIjpmYWxzZSwiSXNOZXciOnRydWV9LHsiJGlkIjoiMTgzIiwiRGF0ZSI6IjIwMTctMDgtMTJUMjM6NTk6NTkuOTk5WiIsIlN0eWxlIjp7IiRpZCI6IjE4NCIsIlNoYXBlIjo4LCJDb25uZWN0b3JNYXJnaW4iOnsiJHJlZiI6IjU0In0sIkNvbm5lY3RvclN0eWxlIjp7IiRpZCI6IjE4NSIsIkxpbmVDb2xvciI6eyIkaWQiOiIxODYiLCIkdHlwZSI6Ik5MUkUuQ29tbW9uLkRvbS5Tb2xpZENvbG9yQnJ1c2gsIE5MUkUuQ29tbW9uIiwiQ29sb3IiOnsiJGlkIjoiMTg3IiwiQSI6MjU1LCJSIjoyMjAsIkciOjg5LCJCIjozNn19LCJMaW5lV2VpZ2h0IjoxLjAsIkxpbmVUeXBlIjowLCJQYXJlbnRTdHlsZSI6eyIkcmVmIjoiNTUifX0sIklzQmVsb3dUaW1lYmFuZCI6ZmFsc2UsIkhpZGVEYXRlIjpmYWxzZSwiU2hhcGVTaXplIjoxLCJTcGFjaW5nIjowLjAsIlBhZGRpbmciOnsiJGlkIjoiMTg4IiwiVG9wIjowLCJMZWZ0IjowLCJSaWdodCI6MCwiQm90dG9tIjowfSwiU2hhcGVTdHlsZSI6eyIkaWQiOiIxODkiLCJNYXJnaW4iOnsiJHJlZiI6IjYwIn0sIlBhZGRpbmciOnsiJHJlZiI6IjYxIn0sIkJhY2tncm91bmQiOnsiJGlkIjoiMTkwIiwiQ29sb3IiOnsiJGlkIjoiMTkxIiwiQSI6MjU1LCJSIjoyMjAsIkciOjg5LCJCIjozNn19LCJJc1Zpc2libGUiOnRydWUsIldpZHRoIjoxOC4wLCJIZWlnaHQiOjIwLjAsIkJvcmRlclN0eWxlIjp7IiRpZCI6IjE5MiIsIkxpbmVDb2xvciI6eyIkcmVmIjoiNjMifSwiTGluZVdlaWdodCI6MC4wLCJMaW5lVHlwZSI6MCwiUGFyZW50U3R5bGUiOnsiJHJlZiI6IjYyIn19LCJQYXJlbnRTdHlsZSI6eyIkcmVmIjoiNTkifX0sIlRpdGxlU3R5bGUiOnsiJGlkIjoiMTkzIiwiRm9udFNldHRpbmdzIjp7IiRpZCI6IjE5NCIsIkZvbnRTaXplIjoxMCwiRm9udE5hbWUiOiJDYWxpYnJpIiwiSXNCb2xkIjp0cnVlLCJJc0l0YWxpYyI6ZmFsc2UsIklzVW5kZXJsaW5lZCI6ZmFsc2UsIlBhcmVudFN0eWxlIjp7IiRyZWYiOiI2NiJ9fSwiQXV0b1NpemUiOjAsIkZvcmVncm91bmQiOnsiJGlkIjoiMTk1IiwiQ29sb3IiOnsiJGlkIjoiMTk2IiwiQSI6MjU1LCJSIjoyMTAsIkciOjcxLCJCIjozO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ciLCJMaW5lQ29sb3IiOm51bGwsIkxpbmVXZWlnaHQiOjAuMCwiTGluZVR5cGUiOjAsIlBhcmVudFN0eWxlIjpudWxsfSwiUGFyZW50U3R5bGUiOnsiJHJlZiI6IjY1In19LCJEYXRlU3R5bGUiOnsiJGlkIjoiMTk4IiwiRm9udFNldHRpbmdzIjp7IiRpZCI6IjE5OSIsIkZvbnRTaXplIjoxMCwiRm9udE5hbWUiOiJDYWxpYnJpIiwiSXNCb2xkIjpmYWxzZSwiSXNJdGFsaWMiOmZhbHNlLCJJc1VuZGVybGluZWQiOmZhbHNlLCJQYXJlbnRTdHlsZSI6eyIkcmVmIjoiNzMifX0sIkF1dG9TaXplIjowLCJGb3JlZ3JvdW5kIjp7IiRpZCI6IjIwMCIsIkNvbG9yIjp7IiRpZCI6IjIwMS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MiIsIkxpbmVDb2xvciI6bnVsbCwiTGluZVdlaWdodCI6MC4wLCJMaW5lVHlwZSI6MCwiUGFyZW50U3R5bGUiOm51bGx9LCJQYXJlbnRTdHlsZSI6eyIkcmVmIjoiNzIifX0sIkRhdGVGb3JtYXQiOnsiJHJlZiI6Ijc5In0sIklzVmlzaWJsZSI6dHJ1ZSwiUGFyZW50U3R5bGUiOnsiJHJlZiI6IjUzIn19LCJQb3NpdGlvbiI6eyJSYXRpbyI6MC4xNDY3NTAzNTgyOTg5NzI3OSwiSXNDdXN0b20iOnRydWV9LCJJZCI6IjkzYWZiNTU0LTU1MmEtNDIyMS1hNTM4LTBmNzkxOTQwOWFhNyIsIkltcG9ydElkIjpudWxsLCJUaXRsZSI6Ik1pbGVzdG9uZSA0IiwiTm90ZSI6bnVsbCwiSHlwZXJsaW5rIjpudWxsLCJJc0NoYW5nZWQiOmZhbHNlLCJJc05ldyI6dHJ1ZX0seyIkaWQiOiIyMDMiLCJEYXRlIjoiMjAxNy0xMS0wN1QyMzo1OTo1OS45OTlaIiwiU3R5bGUiOnsiJGlkIjoiMjA0IiwiU2hhcGUiOjE0LCJDb25uZWN0b3JNYXJnaW4iOnsiJHJlZiI6IjU0In0sIkNvbm5lY3RvclN0eWxlIjp7IiRpZCI6IjIwNSIsIkxpbmVDb2xvciI6eyIkaWQiOiIyMDYiLCIkdHlwZSI6Ik5MUkUuQ29tbW9uLkRvbS5Tb2xpZENvbG9yQnJ1c2gsIE5MUkUuQ29tbW9uIiwiQ29sb3IiOnsiJGlkIjoiMjA3IiwiQSI6MjU1LCJSIjoyNTUsIkciOjE5MiwiQiI6MH19LCJMaW5lV2VpZ2h0IjoxLjAsIkxpbmVUeXBlIjowLCJQYXJlbnRTdHlsZSI6eyIkcmVmIjoiNTUifX0sIklzQmVsb3dUaW1lYmFuZCI6ZmFsc2UsIkhpZGVEYXRlIjpmYWxzZSwiU2hhcGVTaXplIjoxLCJTcGFjaW5nIjowLjAsIlBhZGRpbmciOnsiJGlkIjoiMjA4IiwiVG9wIjowLCJMZWZ0IjowLCJSaWdodCI6MCwiQm90dG9tIjowfSwiU2hhcGVTdHlsZSI6eyIkaWQiOiIyMDkiLCJNYXJnaW4iOnsiJHJlZiI6IjYwIn0sIlBhZGRpbmciOnsiJHJlZiI6IjYxIn0sIkJhY2tncm91bmQiOnsiJGlkIjoiMjEwIiwiQ29sb3IiOnsiJGlkIjoiMjExIiwiQSI6MjU1LCJSIjoyNTUsIkciOjE5MiwiQiI6MH19LCJJc1Zpc2libGUiOnRydWUsIldpZHRoIjoxOC4wLCJIZWlnaHQiOjIwLjAsIkJvcmRlclN0eWxlIjp7IiRpZCI6IjIxMiIsIkxpbmVDb2xvciI6eyIkcmVmIjoiNjMifSwiTGluZVdlaWdodCI6MC4wLCJMaW5lVHlwZSI6MCwiUGFyZW50U3R5bGUiOnsiJHJlZiI6IjYyIn19LCJQYXJlbnRTdHlsZSI6eyIkcmVmIjoiNTkifX0sIlRpdGxlU3R5bGUiOnsiJGlkIjoiMjEzIiwiRm9udFNldHRpbmdzIjp7IiRpZCI6IjIxNCIsIkZvbnRTaXplIjoxMCwiRm9udE5hbWUiOiJDYWxpYnJpIiwiSXNCb2xkIjp0cnVlLCJJc0l0YWxpYyI6ZmFsc2UsIklzVW5kZXJsaW5lZCI6ZmFsc2UsIlBhcmVudFN0eWxlIjp7IiRyZWYiOiI2NiJ9fSwiQXV0b1NpemUiOjAsIkZvcmVncm91bmQiOnsiJGlkIjoiMjE1IiwiQ29sb3IiOnsiJGlkIjoiMjE2IiwiQSI6MjU1LCJSIjoyNTUsIkciOjE1MywiQiI6M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TciLCJMaW5lQ29sb3IiOm51bGwsIkxpbmVXZWlnaHQiOjAuMCwiTGluZVR5cGUiOjAsIlBhcmVudFN0eWxlIjpudWxsfSwiUGFyZW50U3R5bGUiOnsiJHJlZiI6IjY1In19LCJEYXRlU3R5bGUiOnsiJGlkIjoiMjE4IiwiRm9udFNldHRpbmdzIjp7IiRpZCI6IjIxOS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MCIsIkxpbmVDb2xvciI6bnVsbCwiTGluZVdlaWdodCI6MC4wLCJMaW5lVHlwZSI6MCwiUGFyZW50U3R5bGUiOm51bGx9LCJQYXJlbnRTdHlsZSI6eyIkcmVmIjoiNzIifX0sIkRhdGVGb3JtYXQiOnsiJHJlZiI6Ijc5In0sIklzVmlzaWJsZSI6dHJ1ZSwiUGFyZW50U3R5bGUiOnsiJHJlZiI6IjUzIn19LCJQb3NpdGlvbiI6eyJSYXRpbyI6MC4xMDExMzUzMTA0MjAyODM1NiwiSXNDdXN0b20iOnRydWV9LCJJZCI6IjZhMjgzYjM2LTczNzUtNDE1Yi05MmIwLWU1ZmM0ZTE2YTBjYyIsIkltcG9ydElkIjpudWxsLCJUaXRsZSI6Ik1pbGVzdG9uZSA1IiwiTm90ZSI6bnVsbCwiSHlwZXJsaW5rIjpudWxsLCJJc0NoYW5nZWQiOmZhbHNlLCJJc05ldyI6dHJ1ZX0seyIkaWQiOiIyMjEiLCJEYXRlIjoiMjAxNy0xMi0yMFQyMzo1OTo1OS45OTlaIiwiU3R5bGUiOnsiJGlkIjoiMjIyIiwiU2hhcGUiOjgsIkNvbm5lY3Rvck1hcmdpbiI6eyIkcmVmIjoiNTQifSwiQ29ubmVjdG9yU3R5bGUiOnsiJGlkIjoiMjIzIiwiTGluZUNvbG9yIjp7IiRpZCI6IjIyNCIsIiR0eXBlIjoiTkxSRS5Db21tb24uRG9tLlNvbGlkQ29sb3JCcnVzaCwgTkxSRS5Db21tb24iLCJDb2xvciI6eyIkaWQiOiIyMjUiLCJBIjoyNTUsIlIiOjk4LCJHIjoxODEsIkIiOjEyM319LCJMaW5lV2VpZ2h0IjoxLjAsIkxpbmVUeXBlIjowLCJQYXJlbnRTdHlsZSI6eyIkcmVmIjoiNTUifX0sIklzQmVsb3dUaW1lYmFuZCI6ZmFsc2UsIkhpZGVEYXRlIjpmYWxzZSwiU2hhcGVTaXplIjoxLCJTcGFjaW5nIjowLjAsIlBhZGRpbmciOnsiJGlkIjoiMjI2IiwiVG9wIjowLCJMZWZ0IjowLCJSaWdodCI6MCwiQm90dG9tIjowfSwiU2hhcGVTdHlsZSI6eyIkaWQiOiIyMjciLCJNYXJnaW4iOnsiJHJlZiI6IjYwIn0sIlBhZGRpbmciOnsiJHJlZiI6IjYxIn0sIkJhY2tncm91bmQiOnsiJGlkIjoiMjI4IiwiQ29sb3IiOnsiJGlkIjoiMjI5IiwiQSI6MjU1LCJSIjo5OCwiRyI6MTgxLCJCIjoxMjN9fSwiSXNWaXNpYmxlIjp0cnVlLCJXaWR0aCI6MTguMCwiSGVpZ2h0IjoyMC4wLCJCb3JkZXJTdHlsZSI6eyIkaWQiOiIyMzAiLCJMaW5lQ29sb3IiOnsiJHJlZiI6IjYzIn0sIkxpbmVXZWlnaHQiOjAuMCwiTGluZVR5cGUiOjAsIlBhcmVudFN0eWxlIjp7IiRyZWYiOiI2MiJ9fSwiUGFyZW50U3R5bGUiOnsiJHJlZiI6IjU5In19LCJUaXRsZVN0eWxlIjp7IiRpZCI6IjIzMSIsIkZvbnRTZXR0aW5ncyI6eyIkaWQiOiIyMzIiLCJGb250U2l6ZSI6MTAsIkZvbnROYW1lIjoiQ2FsaWJyaSIsIklzQm9sZCI6dHJ1ZSwiSXNJdGFsaWMiOmZhbHNlLCJJc1VuZGVybGluZWQiOmZhbHNlLCJQYXJlbnRTdHlsZSI6eyIkcmVmIjoiNjYifX0sIkF1dG9TaXplIjowLCJGb3JlZ3JvdW5kIjp7IiRpZCI6IjIzMyIsIkNvbG9yIjp7IiRpZCI6IjIzNC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M1IiwiTGluZUNvbG9yIjpudWxsLCJMaW5lV2VpZ2h0IjowLjAsIkxpbmVUeXBlIjowLCJQYXJlbnRTdHlsZSI6bnVsbH0sIlBhcmVudFN0eWxlIjp7IiRyZWYiOiI2NSJ9fSwiRGF0ZVN0eWxlIjp7IiRpZCI6IjIzNiIsIkZvbnRTZXR0aW5ncyI6eyIkaWQiOiIyMzc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MzgiLCJMaW5lQ29sb3IiOm51bGwsIkxpbmVXZWlnaHQiOjAuMCwiTGluZVR5cGUiOjAsIlBhcmVudFN0eWxlIjpudWxsfSwiUGFyZW50U3R5bGUiOnsiJHJlZiI6IjcyIn19LCJEYXRlRm9ybWF0Ijp7IiRyZWYiOiI3OSJ9LCJJc1Zpc2libGUiOnRydWUsIlBhcmVudFN0eWxlIjp7IiRyZWYiOiI1MyJ9fSwiUG9zaXRpb24iOnsiUmF0aW8iOjAuMDU4NjkyMTk3NDQ2NDY5OTA0LCJJc0N1c3RvbSI6dHJ1ZX0sIklkIjoiN2IwOTk2NDYtNGZmZC00Y2QzLWEzYjMtODNhYjFiYTIyNDM4IiwiSW1wb3J0SWQiOm51bGwsIlRpdGxlIjoiTWlsZXN0b25lIDYiLCJOb3RlIjpudWxsLCJIeXBlcmxpbmsiOm51bGwsIklzQ2hhbmdlZCI6ZmFsc2UsIklzTmV3Ijp0cnVlfSx7IiRpZCI6IjIzOSIsIkRhdGUiOiIyMDE4LTAxLTMwVDIzOjU5OjU5Ljk5OVoiLCJTdHlsZSI6eyIkaWQiOiIyNDAiLCJTaGFwZSI6MTMsIkNvbm5lY3Rvck1hcmdpbiI6eyIkcmVmIjoiNTQifSwiQ29ubmVjdG9yU3R5bGUiOnsiJGlkIjoiMjQxIiwiTGluZUNvbG9yIjp7IiRpZCI6IjI0MiIsIiR0eXBlIjoiTkxSRS5Db21tb24uRG9tLlNvbGlkQ29sb3JCcnVzaCwgTkxSRS5Db21tb24iLCJDb2xvciI6eyIkaWQiOiIyNDMiLCJBIjoyNTUsIlIiOjk4LCJHIjoxODEsIkIiOjEyM319LCJMaW5lV2VpZ2h0IjoxLjAsIkxpbmVUeXBlIjowLCJQYXJlbnRTdHlsZSI6eyIkcmVmIjoiNTUifX0sIklzQmVsb3dUaW1lYmFuZCI6ZmFsc2UsIkhpZGVEYXRlIjpmYWxzZSwiU2hhcGVTaXplIjoyLCJTcGFjaW5nIjowLjAsIlBhZGRpbmciOnsiJGlkIjoiMjQ0IiwiVG9wIjowLCJMZWZ0IjowLCJSaWdodCI6MCwiQm90dG9tIjowfSwiU2hhcGVTdHlsZSI6eyIkaWQiOiIyNDUiLCJNYXJnaW4iOnsiJHJlZiI6IjYwIn0sIlBhZGRpbmciOnsiJHJlZiI6IjYxIn0sIkJhY2tncm91bmQiOnsiJGlkIjoiMjQ2IiwiQ29sb3IiOnsiJGlkIjoiMjQ3IiwiQSI6MjU1LCJSIjo5OCwiRyI6MTgxLCJCIjoxMjN9fSwiSXNWaXNpYmxlIjp0cnVlLCJXaWR0aCI6MjQuMCwiSGVpZ2h0IjoyNi4wLCJCb3JkZXJTdHlsZSI6eyIkaWQiOiIyNDgiLCJMaW5lQ29sb3IiOnsiJHJlZiI6IjYzIn0sIkxpbmVXZWlnaHQiOjAuMCwiTGluZVR5cGUiOjAsIlBhcmVudFN0eWxlIjp7IiRyZWYiOiI2MiJ9fSwiUGFyZW50U3R5bGUiOnsiJHJlZiI6IjU5In19LCJUaXRsZVN0eWxlIjp7IiRpZCI6IjI0OSIsIkZvbnRTZXR0aW5ncyI6eyIkaWQiOiIyNTAiLCJGb250U2l6ZSI6MTAsIkZvbnROYW1lIjoiQ2FsaWJyaSIsIklzQm9sZCI6dHJ1ZSwiSXNJdGFsaWMiOmZhbHNlLCJJc1VuZGVybGluZWQiOmZhbHNlLCJQYXJlbnRTdHlsZSI6eyIkcmVmIjoiNjYifX0sIkF1dG9TaXplIjowLCJGb3JlZ3JvdW5kIjp7IiRpZCI6IjI1MSIsIkNvbG9yIjp7IiRpZCI6IjI1Mi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zIiwiTGluZUNvbG9yIjpudWxsLCJMaW5lV2VpZ2h0IjowLjAsIkxpbmVUeXBlIjowLCJQYXJlbnRTdHlsZSI6bnVsbH0sIlBhcmVudFN0eWxlIjp7IiRyZWYiOiI2NSJ9fSwiRGF0ZVN0eWxlIjp7IiRpZCI6IjI1NCIsIkZvbnRTZXR0aW5ncyI6eyIkaWQiOiIyNTUiLCJGb250U2l6ZSI6MTAsIkZvbnROYW1lIjoiQ2FsaWJyaSIsIklzQm9sZCI6ZmFsc2UsIklzSXRhbGljIjpmYWxzZSwiSXNVbmRlcmxpbmVkIjpmYWxzZSwiUGFyZW50U3R5bGUiOnsiJHJlZiI6IjczIn19LCJBdXRvU2l6ZSI6MCwiRm9yZWdyb3VuZCI6eyIkaWQiOiIyNTYiLCJDb2xvciI6eyIkaWQiOiIyNTc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TgiLCJMaW5lQ29sb3IiOm51bGwsIkxpbmVXZWlnaHQiOjAuMCwiTGluZVR5cGUiOjAsIlBhcmVudFN0eWxlIjpudWxsfSwiUGFyZW50U3R5bGUiOnsiJHJlZiI6IjcyIn19LCJEYXRlRm9ybWF0Ijp7IiRyZWYiOiI3OSJ9LCJJc1Zpc2libGUiOnRydWUsIlBhcmVudFN0eWxlIjp7IiRyZWYiOiI1MyJ9fSwiUG9zaXRpb24iOnsiUmF0aW8iOjAuMDkxNzY1MjI3MTQxMjAzNywiSXNDdXN0b20iOnRydWV9LCJJZCI6IjdmNTgzZGUwLTg1NGEtNGNhYy1iODk4LTM3ZjNhMzc5YmI0YSIsIkltcG9ydElkIjpudWxsLCJUaXRsZSI6Ik1pbGVzdG9uZSA3IiwiTm90ZSI6bnVsbCwiSHlwZXJsaW5rIjpudWxsLCJJc0NoYW5nZWQiOmZhbHNlLCJJc05ldyI6dHJ1ZX1dLCJUYXNrcyI6W3siJGlkIjoiMjU5IiwiR3JvdXBOYW1lIjpudWxsLCJTdGFydERhdGUiOiIyMDE3LTA3LTI1VDAwOjAwOjAwWiIsIkVuZERhdGUiOiIyMDE3LTA4LTAxVDIzOjU5OjU5Ljk5OVoiLCJQZXJjZW50YWdlQ29tcGxldGUiOm51bGwsIlN0eWxlIjp7IiRpZCI6IjI2MCIsIlNoYXBlIjoyLCJTaGFwZVRoaWNrbmVzcyI6MSwiRHVyYXRpb25Gb3JtYXQiOjAsIkluY2x1ZGVOb25Xb3JraW5nRGF5c0luRHVyYXRpb24iOmZhbHNlLCJQZXJjZW50YWdlQ29tcGxldGVTdHlsZSI6eyIkaWQiOiIyNjEiLCJGb250U2V0dGluZ3MiOnsiJGlkIjoiMjYy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YzIiwiTGluZUNvbG9yIjpudWxsLCJMaW5lV2VpZ2h0IjowLjAsIkxpbmVUeXBlIjowLCJQYXJlbnRTdHlsZSI6bnVsbH0sIlBhcmVudFN0eWxlIjp7IiRyZWYiOiI4MSJ9fSwiRHVyYXRpb25TdHlsZSI6eyIkaWQiOiIyNjQiLCJGb250U2V0dGluZ3MiOnsiJGlkIjoiMjY1IiwiRm9udFNpemUiOjEwLCJGb250TmFtZSI6IkNhbGlicmkiLCJJc0JvbGQiOmZhbHNlLCJJc0l0YWxpYyI6ZmFsc2UsIklzVW5kZXJsaW5lZCI6ZmFsc2UsIlBhcmVudFN0eWxlIjp7IiRyZWYiOiI4OSJ9fSwiQXV0b1NpemUiOjAsIkZvcmVncm91bmQiOnsiJGlkIjoiMjY2IiwiQ29sb3IiOnsiJGlkIjoiMjY3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2OCIsIkxpbmVDb2xvciI6bnVsbCwiTGluZVdlaWdodCI6MC4wLCJMaW5lVHlwZSI6MCwiUGFyZW50U3R5bGUiOm51bGx9LCJQYXJlbnRTdHlsZSI6eyIkcmVmIjoiODgifX0sIkhvcml6b250YWxDb25uZWN0b3JTdHlsZSI6eyIkaWQiOiIyNjkiLCJMaW5lQ29sb3IiOnsiJHJlZiI6Ijk2In0sIkxpbmVXZWlnaHQiOjAuMCwiTGluZVR5cGUiOjAsIlBhcmVudFN0eWxlIjp7IiRyZWYiOiI5NSJ9fSwiVmVydGljYWxDb25uZWN0b3JTdHlsZSI6eyIkaWQiOiIyNzA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EiLCJNYXJnaW4iOnsiJHJlZiI6IjEwMiJ9LCJQYWRkaW5nIjp7IiRyZWYiOiIxMDMifSwiQmFja2dyb3VuZCI6eyIkaWQiOiIyNzIiLCJDb2xvciI6eyIkaWQiOiIyNzMiLCJBIjoyNTUsIlIiOjgsIkciOjEyNywiQiI6MTk1fX0sIklzVmlzaWJsZSI6dHJ1ZSwiV2lkdGgiOjAuMCwiSGVpZ2h0IjoxNi4wLCJCb3JkZXJTdHlsZSI6eyIkaWQiOiIyNzQiLCJMaW5lQ29sb3IiOnsiJGlkIjoiMjc1IiwiJHR5cGUiOiJOTFJFLkNvbW1vbi5Eb20uU29saWRDb2xvckJydXNoLCBOTFJFLkNvbW1vbiIsIkNvbG9yIjp7IiRpZCI6IjI3NiIsIkEiOjI1NSwiUiI6MjU1LCJHIjowLCJCIjowfX0sIkxpbmVXZWlnaHQiOjAuMCwiTGluZVR5cGUiOjAsIlBhcmVudFN0eWxlIjpudWxsfSwiUGFyZW50U3R5bGUiOnsiJHJlZiI6IjEwMSJ9fSwiVGl0bGVTdHlsZSI6eyIkaWQiOiIyNzciLCJGb250U2V0dGluZ3MiOnsiJGlkIjoiMjc4IiwiRm9udFNpemUiOjEwLCJGb250TmFtZSI6IkNhbGlicmkiLCJJc0JvbGQiOnRydWUsIklzSXRhbGljIjpmYWxzZSwiSXNVbmRlcmxpbmVkIjpmYWxzZSwiUGFyZW50U3R5bGUiOnsiJHJlZiI6IjEwOCJ9fSwiQXV0b1NpemUiOjAsIkZvcmVncm91bmQiOnsiJGlkIjoiMjc5IiwiQ29sb3IiOnsiJGlkIjoiMjgw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EiLCJMaW5lQ29sb3IiOm51bGwsIkxpbmVXZWlnaHQiOjAuMCwiTGluZVR5cGUiOjAsIlBhcmVudFN0eWxlIjpudWxsfSwiUGFyZW50U3R5bGUiOnsiJHJlZiI6IjEwNyJ9fSwiRGF0ZVN0eWxlIjp7IiRpZCI6IjI4MiIsIkZvbnRTZXR0aW5ncyI6eyIkaWQiOiIyODMiLCJGb250U2l6ZSI6MTAsIkZvbnROYW1lIjoiQ2FsaWJyaSIsIklzQm9sZCI6ZmFsc2UsIklzSXRhbGljIjpmYWxzZSwiSXNVbmRlcmxpbmVkIjpmYWxzZSwiUGFyZW50U3R5bGUiOnsiJHJlZiI6IjExNSJ9fSwiQXV0b1NpemUiOjAsIkZvcmVncm91bmQiOnsiJGlkIjoiMjg0IiwiQ29sb3IiOnsiJGlkIjoiMjg1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g2IiwiTGluZUNvbG9yIjpudWxsLCJMaW5lV2VpZ2h0IjowLjAsIkxpbmVUeXBlIjowLCJQYXJlbnRTdHlsZSI6bnVsbH0sIlBhcmVudFN0eWxlIjp7IiRyZWYiOiIxMTQifX0sIkRhdGVGb3JtYXQiOnsiJGlkIjoiMjg3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DgiLCJHcm91cE5hbWUiOm51bGwsIlN0YXJ0RGF0ZSI6IjIwMTctMDgtMTVUMDA6MDA6MDBaIiwiRW5kRGF0ZSI6IjIwMTctMDktMDdUMjM6NTk6NTkuOTk5WiIsIlBlcmNlbnRhZ2VDb21wbGV0ZSI6bnVsbCwiU3R5bGUiOnsiJGlkIjoiMjg5IiwiU2hhcGUiOjIsIlNoYXBlVGhpY2tuZXNzIjoxLCJEdXJhdGlvbkZvcm1hdCI6MCwiSW5jbHVkZU5vbldvcmtpbmdEYXlzSW5EdXJhdGlvbiI6ZmFsc2UsIlBlcmNlbnRhZ2VDb21wbGV0ZVN0eWxlIjp7IiRpZCI6IjI5MCIsIkZvbnRTZXR0aW5ncyI6eyIkaWQiOiIyOT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IiLCJMaW5lQ29sb3IiOm51bGwsIkxpbmVXZWlnaHQiOjAuMCwiTGluZVR5cGUiOjAsIlBhcmVudFN0eWxlIjpudWxsfSwiUGFyZW50U3R5bGUiOnsiJHJlZiI6IjgxIn19LCJEdXJhdGlvblN0eWxlIjp7IiRpZCI6IjI5MyIsIkZvbnRTZXR0aW5ncyI6eyIkaWQiOiIyOTQiLCJGb250U2l6ZSI6MTAsIkZvbnROYW1lIjoiQ2FsaWJyaSIsIklzQm9sZCI6ZmFsc2UsIklzSXRhbGljIjpmYWxzZSwiSXNVbmRlcmxpbmVkIjpmYWxzZSwiUGFyZW50U3R5bGUiOnsiJHJlZiI6Ijg5In19LCJBdXRvU2l6ZSI6MCwiRm9yZWdyb3VuZCI6eyIkaWQiOiIyOTUiLCJDb2xvciI6eyIkaWQiOiIyOTY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k3IiwiTGluZUNvbG9yIjpudWxsLCJMaW5lV2VpZ2h0IjowLjAsIkxpbmVUeXBlIjowLCJQYXJlbnRTdHlsZSI6bnVsbH0sIlBhcmVudFN0eWxlIjp7IiRyZWYiOiI4OCJ9fSwiSG9yaXpvbnRhbENvbm5lY3RvclN0eWxlIjp7IiRpZCI6IjI5OCIsIkxpbmVDb2xvciI6eyIkcmVmIjoiOTYifSwiTGluZVdlaWdodCI6MC4wLCJMaW5lVHlwZSI6MCwiUGFyZW50U3R5bGUiOnsiJHJlZiI6Ijk1In19LCJWZXJ0aWNhbENvbm5lY3RvclN0eWxlIjp7IiRpZCI6IjI5OS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MCIsIk1hcmdpbiI6eyIkcmVmIjoiMTAyIn0sIlBhZGRpbmciOnsiJHJlZiI6IjEwMyJ9LCJCYWNrZ3JvdW5kIjp7IiRpZCI6IjMwMSIsIkNvbG9yIjp7IiRpZCI6IjMwMiIsIkEiOjI1NSwiUiI6MjEwLCJHIjo3MSwiQiI6Mzh9fSwiSXNWaXNpYmxlIjp0cnVlLCJXaWR0aCI6MC4wLCJIZWlnaHQiOjE2LjAsIkJvcmRlclN0eWxlIjp7IiRpZCI6IjMwMyIsIkxpbmVDb2xvciI6eyIkaWQiOiIzMDQiLCIkdHlwZSI6Ik5MUkUuQ29tbW9uLkRvbS5Tb2xpZENvbG9yQnJ1c2gsIE5MUkUuQ29tbW9uIiwiQ29sb3IiOnsiJGlkIjoiMzA1IiwiQSI6MjU1LCJSIjoyNTUsIkciOjAsIkIiOjB9fSwiTGluZVdlaWdodCI6MC4wLCJMaW5lVHlwZSI6MCwiUGFyZW50U3R5bGUiOm51bGx9LCJQYXJlbnRTdHlsZSI6eyIkcmVmIjoiMTAxIn19LCJUaXRsZVN0eWxlIjp7IiRpZCI6IjMwNiIsIkZvbnRTZXR0aW5ncyI6eyIkaWQiOiIzMDciLCJGb250U2l6ZSI6MTAsIkZvbnROYW1lIjoiQ2FsaWJyaSIsIklzQm9sZCI6dHJ1ZSwiSXNJdGFsaWMiOmZhbHNlLCJJc1VuZGVybGluZWQiOmZhbHNlLCJQYXJlbnRTdHlsZSI6eyIkcmVmIjoiMTA4In19LCJBdXRvU2l6ZSI6MCwiRm9yZWdyb3VuZCI6eyIkaWQiOiIzMDgiLCJDb2xvciI6eyIkaWQiOiIzMDk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MCIsIkxpbmVDb2xvciI6bnVsbCwiTGluZVdlaWdodCI6MC4wLCJMaW5lVHlwZSI6MCwiUGFyZW50U3R5bGUiOm51bGx9LCJQYXJlbnRTdHlsZSI6eyIkcmVmIjoiMTA3In19LCJEYXRlU3R5bGUiOnsiJGlkIjoiMzExIiwiRm9udFNldHRpbmdzIjp7IiRpZCI6IjMxMiIsIkZvbnRTaXplIjoxMCwiRm9udE5hbWUiOiJDYWxpYnJpIiwiSXNCb2xkIjpmYWxzZSwiSXNJdGFsaWMiOmZhbHNlLCJJc1VuZGVybGluZWQiOmZhbHNlLCJQYXJlbnRTdHlsZSI6eyIkcmVmIjoiMTE1In19LCJBdXRvU2l6ZSI6MCwiRm9yZWdyb3VuZCI6eyIkaWQiOiIzMTMiLCJDb2xvciI6eyIkaWQiOiIzMTQ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TUiLCJMaW5lQ29sb3IiOm51bGwsIkxpbmVXZWlnaHQiOjAuMCwiTGluZVR5cGUiOjAsIlBhcmVudFN0eWxlIjpudWxsfSwiUGFyZW50U3R5bGUiOnsiJHJlZiI6IjExNCJ9fSwiRGF0ZUZvcm1hdCI6eyIkaWQiOiIzMTY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xNyIsIkdyb3VwTmFtZSI6bnVsbCwiU3RhcnREYXRlIjoiMjAxNy0wOC0xNVQwMDowMDowMFoiLCJFbmREYXRlIjoiMjAxNy0wOS0xN1QyMzo1OTo1OS45OTlaIiwiUGVyY2VudGFnZUNvbXBsZXRlIjpudWxsLCJTdHlsZSI6eyIkaWQiOiIzMTgiLCJTaGFwZSI6MiwiU2hhcGVUaGlja25lc3MiOjEsIkR1cmF0aW9uRm9ybWF0IjowLCJJbmNsdWRlTm9uV29ya2luZ0RheXNJbkR1cmF0aW9uIjpmYWxzZSwiUGVyY2VudGFnZUNvbXBsZXRlU3R5bGUiOnsiJGlkIjoiMzE5IiwiRm9udFNldHRpbmdzIjp7IiRpZCI6IjMy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MSIsIkxpbmVDb2xvciI6bnVsbCwiTGluZVdlaWdodCI6MC4wLCJMaW5lVHlwZSI6MCwiUGFyZW50U3R5bGUiOm51bGx9LCJQYXJlbnRTdHlsZSI6eyIkcmVmIjoiODEifX0sIkR1cmF0aW9uU3R5bGUiOnsiJGlkIjoiMzIyIiwiRm9udFNldHRpbmdzIjp7IiRpZCI6IjMyMyIsIkZvbnRTaXplIjoxMCwiRm9udE5hbWUiOiJDYWxpYnJpIiwiSXNCb2xkIjpmYWxzZSwiSXNJdGFsaWMiOmZhbHNlLCJJc1VuZGVybGluZWQiOmZhbHNlLCJQYXJlbnRTdHlsZSI6eyIkcmVmIjoiODkifX0sIkF1dG9TaXplIjowLCJGb3JlZ3JvdW5kIjp7IiRpZCI6IjMyNCIsIkNvbG9yIjp7IiRpZCI6IjMyNS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jYiLCJMaW5lQ29sb3IiOm51bGwsIkxpbmVXZWlnaHQiOjAuMCwiTGluZVR5cGUiOjAsIlBhcmVudFN0eWxlIjpudWxsfSwiUGFyZW50U3R5bGUiOnsiJHJlZiI6Ijg4In19LCJIb3Jpem9udGFsQ29ubmVjdG9yU3R5bGUiOnsiJGlkIjoiMzI3IiwiTGluZUNvbG9yIjp7IiRyZWYiOiI5NiJ9LCJMaW5lV2VpZ2h0IjowLjAsIkxpbmVUeXBlIjowLCJQYXJlbnRTdHlsZSI6eyIkcmVmIjoiOTUifX0sIlZlcnRpY2FsQ29ubmVjdG9yU3R5bGUiOnsiJGlkIjoiMzI4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I5IiwiTWFyZ2luIjp7IiRyZWYiOiIxMDIifSwiUGFkZGluZyI6eyIkcmVmIjoiMTAzIn0sIkJhY2tncm91bmQiOnsiJGlkIjoiMzMwIiwiQ29sb3IiOnsiJGlkIjoiMzMxIiwiQSI6MjU1LCJSIjoyMTAsIkciOjcxLCJCIjozOH19LCJJc1Zpc2libGUiOnRydWUsIldpZHRoIjowLjAsIkhlaWdodCI6MTYuMCwiQm9yZGVyU3R5bGUiOnsiJGlkIjoiMzMyIiwiTGluZUNvbG9yIjp7IiRpZCI6IjMzMyIsIiR0eXBlIjoiTkxSRS5Db21tb24uRG9tLlNvbGlkQ29sb3JCcnVzaCwgTkxSRS5Db21tb24iLCJDb2xvciI6eyIkaWQiOiIzMzQiLCJBIjoyNTUsIlIiOjI1NSwiRyI6MCwiQiI6MH19LCJMaW5lV2VpZ2h0IjowLjAsIkxpbmVUeXBlIjowLCJQYXJlbnRTdHlsZSI6bnVsbH0sIlBhcmVudFN0eWxlIjp7IiRyZWYiOiIxMDEifX0sIlRpdGxlU3R5bGUiOnsiJGlkIjoiMzM1IiwiRm9udFNldHRpbmdzIjp7IiRpZCI6IjMzNiIsIkZvbnRTaXplIjoxMCwiRm9udE5hbWUiOiJDYWxpYnJpIiwiSXNCb2xkIjp0cnVlLCJJc0l0YWxpYyI6ZmFsc2UsIklzVW5kZXJsaW5lZCI6ZmFsc2UsIlBhcmVudFN0eWxlIjp7IiRyZWYiOiIxMDgifX0sIkF1dG9TaXplIjowLCJGb3JlZ3JvdW5kIjp7IiRpZCI6IjMzNyIsIkNvbG9yIjp7IiRpZCI6IjMzOC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M5IiwiTGluZUNvbG9yIjpudWxsLCJMaW5lV2VpZ2h0IjowLjAsIkxpbmVUeXBlIjowLCJQYXJlbnRTdHlsZSI6bnVsbH0sIlBhcmVudFN0eWxlIjp7IiRyZWYiOiIxMDcifX0sIkRhdGVTdHlsZSI6eyIkaWQiOiIzNDAiLCJGb250U2V0dGluZ3MiOnsiJGlkIjoiMzQxIiwiRm9udFNpemUiOjEwLCJGb250TmFtZSI6IkNhbGlicmkiLCJJc0JvbGQiOmZhbHNlLCJJc0l0YWxpYyI6ZmFsc2UsIklzVW5kZXJsaW5lZCI6ZmFsc2UsIlBhcmVudFN0eWxlIjp7IiRyZWYiOiIxMTUifX0sIkF1dG9TaXplIjowLCJGb3JlZ3JvdW5kIjp7IiRpZCI6IjM0MiIsIkNvbG9yIjp7IiRpZCI6IjM0My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0NCIsIkxpbmVDb2xvciI6bnVsbCwiTGluZVdlaWdodCI6MC4wLCJMaW5lVHlwZSI6MCwiUGFyZW50U3R5bGUiOm51bGx9LCJQYXJlbnRTdHlsZSI6eyIkcmVmIjoiMTE0In19LCJEYXRlRm9ybWF0Ijp7IiRpZCI6IjM0NS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Q2IiwiR3JvdXBOYW1lIjpudWxsLCJTdGFydERhdGUiOiIyMDE3LTA5LTA4VDAwOjAwOjAwWiIsIkVuZERhdGUiOiIyMDE3LTA5LTMwVDIzOjU5OjU5Ljk5OVoiLCJQZXJjZW50YWdlQ29tcGxldGUiOm51bGwsIlN0eWxlIjp7IiRpZCI6IjM0NyIsIlNoYXBlIjoyLCJTaGFwZVRoaWNrbmVzcyI6MSwiRHVyYXRpb25Gb3JtYXQiOjAsIkluY2x1ZGVOb25Xb3JraW5nRGF5c0luRHVyYXRpb24iOmZhbHNlLCJQZXJjZW50YWdlQ29tcGxldGVTdHlsZSI6eyIkaWQiOiIzNDgiLCJGb250U2V0dGluZ3MiOnsiJGlkIjoiMzQ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wIiwiTGluZUNvbG9yIjpudWxsLCJMaW5lV2VpZ2h0IjowLjAsIkxpbmVUeXBlIjowLCJQYXJlbnRTdHlsZSI6bnVsbH0sIlBhcmVudFN0eWxlIjp7IiRyZWYiOiI4MSJ9fSwiRHVyYXRpb25TdHlsZSI6eyIkaWQiOiIzNTEiLCJGb250U2V0dGluZ3MiOnsiJGlkIjoiMzUyIiwiRm9udFNpemUiOjEwLCJGb250TmFtZSI6IkNhbGlicmkiLCJJc0JvbGQiOmZhbHNlLCJJc0l0YWxpYyI6ZmFsc2UsIklzVW5kZXJsaW5lZCI6ZmFsc2UsIlBhcmVudFN0eWxlIjp7IiRyZWYiOiI4OSJ9fSwiQXV0b1NpemUiOjAsIkZvcmVncm91bmQiOnsiJGlkIjoiMzUzIiwiQ29sb3IiOnsiJGlkIjoiMzU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1NSIsIkxpbmVDb2xvciI6bnVsbCwiTGluZVdlaWdodCI6MC4wLCJMaW5lVHlwZSI6MCwiUGFyZW50U3R5bGUiOm51bGx9LCJQYXJlbnRTdHlsZSI6eyIkcmVmIjoiODgifX0sIkhvcml6b250YWxDb25uZWN0b3JTdHlsZSI6eyIkaWQiOiIzNTYiLCJMaW5lQ29sb3IiOnsiJHJlZiI6Ijk2In0sIkxpbmVXZWlnaHQiOjAuMCwiTGluZVR5cGUiOjAsIlBhcmVudFN0eWxlIjp7IiRyZWYiOiI5NSJ9fSwiVmVydGljYWxDb25uZWN0b3JTdHlsZSI6eyIkaWQiOiIzNT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TgiLCJNYXJnaW4iOnsiJHJlZiI6IjEwMiJ9LCJQYWRkaW5nIjp7IiRyZWYiOiIxMDMifSwiQmFja2dyb3VuZCI6eyIkaWQiOiIzNTkiLCJDb2xvciI6eyIkaWQiOiIzNjAiLCJBIjoyNTUsIlIiOjk4LCJHIjoxODEsIkIiOjEyM319LCJJc1Zpc2libGUiOnRydWUsIldpZHRoIjowLjAsIkhlaWdodCI6MTYuMCwiQm9yZGVyU3R5bGUiOnsiJGlkIjoiMzYxIiwiTGluZUNvbG9yIjp7IiRpZCI6IjM2MiIsIiR0eXBlIjoiTkxSRS5Db21tb24uRG9tLlNvbGlkQ29sb3JCcnVzaCwgTkxSRS5Db21tb24iLCJDb2xvciI6eyIkaWQiOiIzNjMiLCJBIjoyNTUsIlIiOjI1NSwiRyI6MCwiQiI6MH19LCJMaW5lV2VpZ2h0IjowLjAsIkxpbmVUeXBlIjowLCJQYXJlbnRTdHlsZSI6bnVsbH0sIlBhcmVudFN0eWxlIjp7IiRyZWYiOiIxMDEifX0sIlRpdGxlU3R5bGUiOnsiJGlkIjoiMzY0IiwiRm9udFNldHRpbmdzIjp7IiRpZCI6IjM2NSIsIkZvbnRTaXplIjoxMCwiRm9udE5hbWUiOiJDYWxpYnJpIiwiSXNCb2xkIjp0cnVlLCJJc0l0YWxpYyI6ZmFsc2UsIklzVW5kZXJsaW5lZCI6ZmFsc2UsIlBhcmVudFN0eWxlIjp7IiRyZWYiOiIxMDgifX0sIkF1dG9TaXplIjowLCJGb3JlZ3JvdW5kIjp7IiRpZCI6IjM2NiIsIkNvbG9yIjp7IiRpZCI6IjM2Ny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Y4IiwiTGluZUNvbG9yIjpudWxsLCJMaW5lV2VpZ2h0IjowLjAsIkxpbmVUeXBlIjowLCJQYXJlbnRTdHlsZSI6bnVsbH0sIlBhcmVudFN0eWxlIjp7IiRyZWYiOiIxMDcifX0sIkRhdGVTdHlsZSI6eyIkaWQiOiIzNjkiLCJGb250U2V0dGluZ3MiOnsiJGlkIjoiMzcwIiwiRm9udFNpemUiOjEwLCJGb250TmFtZSI6IkNhbGlicmkiLCJJc0JvbGQiOmZhbHNlLCJJc0l0YWxpYyI6ZmFsc2UsIklzVW5kZXJsaW5lZCI6ZmFsc2UsIlBhcmVudFN0eWxlIjp7IiRyZWYiOiIxMTUifX0sIkF1dG9TaXplIjowLCJGb3JlZ3JvdW5kIjp7IiRpZCI6IjM3MSIsIkNvbG9yIjp7IiRpZCI6IjM3Mi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3MyIsIkxpbmVDb2xvciI6bnVsbCwiTGluZVdlaWdodCI6MC4wLCJMaW5lVHlwZSI6MCwiUGFyZW50U3R5bGUiOm51bGx9LCJQYXJlbnRTdHlsZSI6eyIkcmVmIjoiMTE0In19LCJEYXRlRm9ybWF0Ijp7IiRpZCI6IjM3NC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c1IiwiR3JvdXBOYW1lIjpudWxsLCJTdGFydERhdGUiOiIyMDE3LTEwLTA0VDAwOjAwOjAwWiIsIkVuZERhdGUiOiIyMDE3LTExLTA3VDIzOjU5OjU5Ljk5OVoiLCJQZXJjZW50YWdlQ29tcGxldGUiOm51bGwsIlN0eWxlIjp7IiRpZCI6IjM3NiIsIlNoYXBlIjoyLCJTaGFwZVRoaWNrbmVzcyI6MSwiRHVyYXRpb25Gb3JtYXQiOjAsIkluY2x1ZGVOb25Xb3JraW5nRGF5c0luRHVyYXRpb24iOmZhbHNlLCJQZXJjZW50YWdlQ29tcGxldGVTdHlsZSI6eyIkaWQiOiIzNzciLCJGb250U2V0dGluZ3MiOnsiJGlkIjoiMzc4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c5IiwiTGluZUNvbG9yIjpudWxsLCJMaW5lV2VpZ2h0IjowLjAsIkxpbmVUeXBlIjowLCJQYXJlbnRTdHlsZSI6bnVsbH0sIlBhcmVudFN0eWxlIjp7IiRyZWYiOiI4MSJ9fSwiRHVyYXRpb25TdHlsZSI6eyIkaWQiOiIzODAiLCJGb250U2V0dGluZ3MiOnsiJGlkIjoiMzgxIiwiRm9udFNpemUiOjEwLCJGb250TmFtZSI6IkNhbGlicmkiLCJJc0JvbGQiOmZhbHNlLCJJc0l0YWxpYyI6ZmFsc2UsIklzVW5kZXJsaW5lZCI6ZmFsc2UsIlBhcmVudFN0eWxlIjp7IiRyZWYiOiI4OSJ9fSwiQXV0b1NpemUiOjAsIkZvcmVncm91bmQiOnsiJGlkIjoiMzgyIiwiQ29sb3IiOnsiJGlkIjoiMzgz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4NCIsIkxpbmVDb2xvciI6bnVsbCwiTGluZVdlaWdodCI6MC4wLCJMaW5lVHlwZSI6MCwiUGFyZW50U3R5bGUiOm51bGx9LCJQYXJlbnRTdHlsZSI6eyIkcmVmIjoiODgifX0sIkhvcml6b250YWxDb25uZWN0b3JTdHlsZSI6eyIkaWQiOiIzODUiLCJMaW5lQ29sb3IiOnsiJHJlZiI6Ijk2In0sIkxpbmVXZWlnaHQiOjAuMCwiTGluZVR5cGUiOjAsIlBhcmVudFN0eWxlIjp7IiRyZWYiOiI5NSJ9fSwiVmVydGljYWxDb25uZWN0b3JTdHlsZSI6eyIkaWQiOiIzODY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DciLCJNYXJnaW4iOnsiJHJlZiI6IjEwMiJ9LCJQYWRkaW5nIjp7IiRyZWYiOiIxMDMifSwiQmFja2dyb3VuZCI6eyIkaWQiOiIzODgiLCJDb2xvciI6eyIkaWQiOiIzODkiLCJBIjoyNTUsIlIiOjk4LCJHIjoxODEsIkIiOjEyM319LCJJc1Zpc2libGUiOnRydWUsIldpZHRoIjowLjAsIkhlaWdodCI6MTYuMCwiQm9yZGVyU3R5bGUiOnsiJGlkIjoiMzkwIiwiTGluZUNvbG9yIjp7IiRpZCI6IjM5MSIsIiR0eXBlIjoiTkxSRS5Db21tb24uRG9tLlNvbGlkQ29sb3JCcnVzaCwgTkxSRS5Db21tb24iLCJDb2xvciI6eyIkaWQiOiIzOTIiLCJBIjoyNTUsIlIiOjI1NSwiRyI6MCwiQiI6MH19LCJMaW5lV2VpZ2h0IjowLjAsIkxpbmVUeXBlIjowLCJQYXJlbnRTdHlsZSI6bnVsbH0sIlBhcmVudFN0eWxlIjp7IiRyZWYiOiIxMDEifX0sIlRpdGxlU3R5bGUiOnsiJGlkIjoiMzkzIiwiRm9udFNldHRpbmdzIjp7IiRpZCI6IjM5NCIsIkZvbnRTaXplIjoxMCwiRm9udE5hbWUiOiJDYWxpYnJpIiwiSXNCb2xkIjp0cnVlLCJJc0l0YWxpYyI6ZmFsc2UsIklzVW5kZXJsaW5lZCI6ZmFsc2UsIlBhcmVudFN0eWxlIjp7IiRyZWYiOiIxMDgifX0sIkF1dG9TaXplIjowLCJGb3JlZ3JvdW5kIjp7IiRpZCI6IjM5NSIsIkNvbG9yIjp7IiRpZCI6IjM5Ni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k3IiwiTGluZUNvbG9yIjpudWxsLCJMaW5lV2VpZ2h0IjowLjAsIkxpbmVUeXBlIjowLCJQYXJlbnRTdHlsZSI6bnVsbH0sIlBhcmVudFN0eWxlIjp7IiRyZWYiOiIxMDcifX0sIkRhdGVTdHlsZSI6eyIkaWQiOiIzOTgiLCJGb250U2V0dGluZ3MiOnsiJGlkIjoiMzk5IiwiRm9udFNpemUiOjEwLCJGb250TmFtZSI6IkNhbGlicmkiLCJJc0JvbGQiOmZhbHNlLCJJc0l0YWxpYyI6ZmFsc2UsIklzVW5kZXJsaW5lZCI6ZmFsc2UsIlBhcmVudFN0eWxlIjp7IiRyZWYiOiIxMTUifX0sIkF1dG9TaXplIjowLCJGb3JlZ3JvdW5kIjp7IiRpZCI6IjQwMCIsIkNvbG9yIjp7IiRpZCI6IjQwM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MiIsIkxpbmVDb2xvciI6bnVsbCwiTGluZVdlaWdodCI6MC4wLCJMaW5lVHlwZSI6MCwiUGFyZW50U3R5bGUiOm51bGx9LCJQYXJlbnRTdHlsZSI6eyIkcmVmIjoiMTE0In19LCJEYXRlRm9ybWF0Ijp7IiRpZCI6IjQwMy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wNCIsIlJvb3QiOnsiSW1wb3J0SWQiOm51bGwsIklzSW1wb3J0ZWQiOmZhbHNlLCJDaGlsZHJlbiI6W119fSwiTWV0YWRhdGEiOnsiJGlkIjoiNDA1In0sIlNldHRpbmdzIjp7IiRpZCI6IjQwNi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nRydWUsIkltcG9ydFR5cGUiOjAsIkZpbGVQYXRoIjpudWxsLCJUaW1lbGluZUltcG9ydGVk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Garamond</vt:lpstr>
      <vt:lpstr>Office Theme</vt:lpstr>
      <vt:lpstr>Center for Vision (CVN) on Block 33 Move Planning &amp; Logistics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2014-05-08T23:11:10Z</dcterms:created>
  <dcterms:modified xsi:type="dcterms:W3CDTF">2019-01-16T22:49:29Z</dcterms:modified>
</cp:coreProperties>
</file>